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65" r:id="rId2"/>
    <p:sldId id="2215" r:id="rId3"/>
    <p:sldId id="266" r:id="rId4"/>
    <p:sldId id="267" r:id="rId5"/>
    <p:sldId id="257" r:id="rId6"/>
    <p:sldId id="273" r:id="rId7"/>
    <p:sldId id="268" r:id="rId8"/>
    <p:sldId id="270" r:id="rId9"/>
    <p:sldId id="269"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02A5DC-213F-F142-9569-57BE4BFF72C5}" v="5" dt="2024-07-08T15:01:43.2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507"/>
    <p:restoredTop sz="94718"/>
  </p:normalViewPr>
  <p:slideViewPr>
    <p:cSldViewPr snapToGrid="0">
      <p:cViewPr varScale="1">
        <p:scale>
          <a:sx n="110" d="100"/>
          <a:sy n="110" d="100"/>
        </p:scale>
        <p:origin x="176"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abier Granja" userId="81846baf-272b-4227-9af8-5a4dadea15d2" providerId="ADAL" clId="{B97816C3-FAA9-7F49-A2CC-39F1DE732B29}"/>
    <pc:docChg chg="undo custSel addSld delSld modSld sldOrd">
      <pc:chgData name="Xabier Granja" userId="81846baf-272b-4227-9af8-5a4dadea15d2" providerId="ADAL" clId="{B97816C3-FAA9-7F49-A2CC-39F1DE732B29}" dt="2024-05-10T18:01:48.462" v="1081" actId="207"/>
      <pc:docMkLst>
        <pc:docMk/>
      </pc:docMkLst>
      <pc:sldChg chg="addSp modSp mod">
        <pc:chgData name="Xabier Granja" userId="81846baf-272b-4227-9af8-5a4dadea15d2" providerId="ADAL" clId="{B97816C3-FAA9-7F49-A2CC-39F1DE732B29}" dt="2024-05-10T18:01:14.817" v="1074" actId="1076"/>
        <pc:sldMkLst>
          <pc:docMk/>
          <pc:sldMk cId="645057563" sldId="257"/>
        </pc:sldMkLst>
        <pc:spChg chg="mod">
          <ac:chgData name="Xabier Granja" userId="81846baf-272b-4227-9af8-5a4dadea15d2" providerId="ADAL" clId="{B97816C3-FAA9-7F49-A2CC-39F1DE732B29}" dt="2024-05-10T17:02:22.366" v="39" actId="20577"/>
          <ac:spMkLst>
            <pc:docMk/>
            <pc:sldMk cId="645057563" sldId="257"/>
            <ac:spMk id="2" creationId="{2A694599-18F2-177F-AA16-E13CF5652AF6}"/>
          </ac:spMkLst>
        </pc:spChg>
        <pc:spChg chg="mod">
          <ac:chgData name="Xabier Granja" userId="81846baf-272b-4227-9af8-5a4dadea15d2" providerId="ADAL" clId="{B97816C3-FAA9-7F49-A2CC-39F1DE732B29}" dt="2024-05-10T17:09:11.048" v="628" actId="207"/>
          <ac:spMkLst>
            <pc:docMk/>
            <pc:sldMk cId="645057563" sldId="257"/>
            <ac:spMk id="3" creationId="{3014CC4E-7FE4-8CF9-1460-613023CE2B04}"/>
          </ac:spMkLst>
        </pc:spChg>
        <pc:spChg chg="add mod">
          <ac:chgData name="Xabier Granja" userId="81846baf-272b-4227-9af8-5a4dadea15d2" providerId="ADAL" clId="{B97816C3-FAA9-7F49-A2CC-39F1DE732B29}" dt="2024-05-10T17:38:58.724" v="981" actId="1076"/>
          <ac:spMkLst>
            <pc:docMk/>
            <pc:sldMk cId="645057563" sldId="257"/>
            <ac:spMk id="7" creationId="{250DA5C2-2958-8F8C-710B-F8AB3B15FFAB}"/>
          </ac:spMkLst>
        </pc:spChg>
        <pc:spChg chg="add mod">
          <ac:chgData name="Xabier Granja" userId="81846baf-272b-4227-9af8-5a4dadea15d2" providerId="ADAL" clId="{B97816C3-FAA9-7F49-A2CC-39F1DE732B29}" dt="2024-05-10T17:39:05.698" v="983" actId="1076"/>
          <ac:spMkLst>
            <pc:docMk/>
            <pc:sldMk cId="645057563" sldId="257"/>
            <ac:spMk id="8" creationId="{E1BDE2FC-021B-3775-8061-ACC6DCC7844A}"/>
          </ac:spMkLst>
        </pc:spChg>
        <pc:spChg chg="add mod">
          <ac:chgData name="Xabier Granja" userId="81846baf-272b-4227-9af8-5a4dadea15d2" providerId="ADAL" clId="{B97816C3-FAA9-7F49-A2CC-39F1DE732B29}" dt="2024-05-10T17:39:09.635" v="985" actId="1076"/>
          <ac:spMkLst>
            <pc:docMk/>
            <pc:sldMk cId="645057563" sldId="257"/>
            <ac:spMk id="9" creationId="{F0151484-71D2-5EE2-5313-AC963F3E3FFF}"/>
          </ac:spMkLst>
        </pc:spChg>
        <pc:picChg chg="add mod">
          <ac:chgData name="Xabier Granja" userId="81846baf-272b-4227-9af8-5a4dadea15d2" providerId="ADAL" clId="{B97816C3-FAA9-7F49-A2CC-39F1DE732B29}" dt="2024-05-10T17:06:53.069" v="581" actId="14100"/>
          <ac:picMkLst>
            <pc:docMk/>
            <pc:sldMk cId="645057563" sldId="257"/>
            <ac:picMk id="4" creationId="{3E36FA4A-407E-3465-A038-0DA46D59BCE0}"/>
          </ac:picMkLst>
        </pc:picChg>
        <pc:picChg chg="add mod">
          <ac:chgData name="Xabier Granja" userId="81846baf-272b-4227-9af8-5a4dadea15d2" providerId="ADAL" clId="{B97816C3-FAA9-7F49-A2CC-39F1DE732B29}" dt="2024-05-10T17:35:26.065" v="974" actId="1076"/>
          <ac:picMkLst>
            <pc:docMk/>
            <pc:sldMk cId="645057563" sldId="257"/>
            <ac:picMk id="5" creationId="{4162FBE9-F1F1-1CBB-1642-387DD33390A7}"/>
          </ac:picMkLst>
        </pc:picChg>
        <pc:picChg chg="add mod">
          <ac:chgData name="Xabier Granja" userId="81846baf-272b-4227-9af8-5a4dadea15d2" providerId="ADAL" clId="{B97816C3-FAA9-7F49-A2CC-39F1DE732B29}" dt="2024-05-10T17:35:29.348" v="975" actId="1076"/>
          <ac:picMkLst>
            <pc:docMk/>
            <pc:sldMk cId="645057563" sldId="257"/>
            <ac:picMk id="6" creationId="{7DC6D5E5-182C-84E5-AEA0-F355926BA006}"/>
          </ac:picMkLst>
        </pc:picChg>
        <pc:picChg chg="add mod">
          <ac:chgData name="Xabier Granja" userId="81846baf-272b-4227-9af8-5a4dadea15d2" providerId="ADAL" clId="{B97816C3-FAA9-7F49-A2CC-39F1DE732B29}" dt="2024-05-10T17:42:32.600" v="1050" actId="1076"/>
          <ac:picMkLst>
            <pc:docMk/>
            <pc:sldMk cId="645057563" sldId="257"/>
            <ac:picMk id="10" creationId="{3F1C3255-8276-B8D2-BA52-AB9B9D026695}"/>
          </ac:picMkLst>
        </pc:picChg>
        <pc:picChg chg="add mod">
          <ac:chgData name="Xabier Granja" userId="81846baf-272b-4227-9af8-5a4dadea15d2" providerId="ADAL" clId="{B97816C3-FAA9-7F49-A2CC-39F1DE732B29}" dt="2024-05-10T18:01:14.817" v="1074" actId="1076"/>
          <ac:picMkLst>
            <pc:docMk/>
            <pc:sldMk cId="645057563" sldId="257"/>
            <ac:picMk id="11" creationId="{2272468E-CE52-1DBA-F68B-2B4D98EA658E}"/>
          </ac:picMkLst>
        </pc:picChg>
      </pc:sldChg>
      <pc:sldChg chg="del">
        <pc:chgData name="Xabier Granja" userId="81846baf-272b-4227-9af8-5a4dadea15d2" providerId="ADAL" clId="{B97816C3-FAA9-7F49-A2CC-39F1DE732B29}" dt="2024-05-10T17:02:26.463" v="40" actId="2696"/>
        <pc:sldMkLst>
          <pc:docMk/>
          <pc:sldMk cId="2696713755" sldId="258"/>
        </pc:sldMkLst>
      </pc:sldChg>
      <pc:sldChg chg="del">
        <pc:chgData name="Xabier Granja" userId="81846baf-272b-4227-9af8-5a4dadea15d2" providerId="ADAL" clId="{B97816C3-FAA9-7F49-A2CC-39F1DE732B29}" dt="2024-05-10T17:02:26.476" v="42" actId="2696"/>
        <pc:sldMkLst>
          <pc:docMk/>
          <pc:sldMk cId="1459890410" sldId="259"/>
        </pc:sldMkLst>
      </pc:sldChg>
      <pc:sldChg chg="del">
        <pc:chgData name="Xabier Granja" userId="81846baf-272b-4227-9af8-5a4dadea15d2" providerId="ADAL" clId="{B97816C3-FAA9-7F49-A2CC-39F1DE732B29}" dt="2024-05-10T17:02:26.487" v="45" actId="2696"/>
        <pc:sldMkLst>
          <pc:docMk/>
          <pc:sldMk cId="3537121808" sldId="260"/>
        </pc:sldMkLst>
      </pc:sldChg>
      <pc:sldChg chg="del">
        <pc:chgData name="Xabier Granja" userId="81846baf-272b-4227-9af8-5a4dadea15d2" providerId="ADAL" clId="{B97816C3-FAA9-7F49-A2CC-39F1DE732B29}" dt="2024-05-10T17:02:26.465" v="41" actId="2696"/>
        <pc:sldMkLst>
          <pc:docMk/>
          <pc:sldMk cId="1582445306" sldId="261"/>
        </pc:sldMkLst>
      </pc:sldChg>
      <pc:sldChg chg="del">
        <pc:chgData name="Xabier Granja" userId="81846baf-272b-4227-9af8-5a4dadea15d2" providerId="ADAL" clId="{B97816C3-FAA9-7F49-A2CC-39F1DE732B29}" dt="2024-05-10T17:02:26.477" v="43" actId="2696"/>
        <pc:sldMkLst>
          <pc:docMk/>
          <pc:sldMk cId="147179930" sldId="262"/>
        </pc:sldMkLst>
      </pc:sldChg>
      <pc:sldChg chg="del">
        <pc:chgData name="Xabier Granja" userId="81846baf-272b-4227-9af8-5a4dadea15d2" providerId="ADAL" clId="{B97816C3-FAA9-7F49-A2CC-39F1DE732B29}" dt="2024-05-10T17:02:26.478" v="44" actId="2696"/>
        <pc:sldMkLst>
          <pc:docMk/>
          <pc:sldMk cId="4250550173" sldId="263"/>
        </pc:sldMkLst>
      </pc:sldChg>
      <pc:sldChg chg="del">
        <pc:chgData name="Xabier Granja" userId="81846baf-272b-4227-9af8-5a4dadea15d2" providerId="ADAL" clId="{B97816C3-FAA9-7F49-A2CC-39F1DE732B29}" dt="2024-05-10T17:00:38.042" v="0" actId="2696"/>
        <pc:sldMkLst>
          <pc:docMk/>
          <pc:sldMk cId="305897190" sldId="264"/>
        </pc:sldMkLst>
      </pc:sldChg>
      <pc:sldChg chg="addSp modSp mod">
        <pc:chgData name="Xabier Granja" userId="81846baf-272b-4227-9af8-5a4dadea15d2" providerId="ADAL" clId="{B97816C3-FAA9-7F49-A2CC-39F1DE732B29}" dt="2024-05-10T18:01:48.462" v="1081" actId="207"/>
        <pc:sldMkLst>
          <pc:docMk/>
          <pc:sldMk cId="176218896" sldId="265"/>
        </pc:sldMkLst>
        <pc:spChg chg="mod">
          <ac:chgData name="Xabier Granja" userId="81846baf-272b-4227-9af8-5a4dadea15d2" providerId="ADAL" clId="{B97816C3-FAA9-7F49-A2CC-39F1DE732B29}" dt="2024-05-10T18:01:48.462" v="1081" actId="207"/>
          <ac:spMkLst>
            <pc:docMk/>
            <pc:sldMk cId="176218896" sldId="265"/>
            <ac:spMk id="2" creationId="{B8EEAB0C-5355-E696-993F-5717AF831AA0}"/>
          </ac:spMkLst>
        </pc:spChg>
        <pc:spChg chg="mod">
          <ac:chgData name="Xabier Granja" userId="81846baf-272b-4227-9af8-5a4dadea15d2" providerId="ADAL" clId="{B97816C3-FAA9-7F49-A2CC-39F1DE732B29}" dt="2024-05-10T18:01:39.856" v="1080" actId="404"/>
          <ac:spMkLst>
            <pc:docMk/>
            <pc:sldMk cId="176218896" sldId="265"/>
            <ac:spMk id="3" creationId="{42CABBF0-E7B7-7B1E-5F16-185D7F5CC55A}"/>
          </ac:spMkLst>
        </pc:spChg>
        <pc:picChg chg="mod">
          <ac:chgData name="Xabier Granja" userId="81846baf-272b-4227-9af8-5a4dadea15d2" providerId="ADAL" clId="{B97816C3-FAA9-7F49-A2CC-39F1DE732B29}" dt="2024-05-10T17:42:59.352" v="1056" actId="1076"/>
          <ac:picMkLst>
            <pc:docMk/>
            <pc:sldMk cId="176218896" sldId="265"/>
            <ac:picMk id="4" creationId="{80FCCAD7-81FA-CE7D-E14F-AD43534D4DB2}"/>
          </ac:picMkLst>
        </pc:picChg>
        <pc:picChg chg="add mod">
          <ac:chgData name="Xabier Granja" userId="81846baf-272b-4227-9af8-5a4dadea15d2" providerId="ADAL" clId="{B97816C3-FAA9-7F49-A2CC-39F1DE732B29}" dt="2024-05-10T17:42:59.352" v="1056" actId="1076"/>
          <ac:picMkLst>
            <pc:docMk/>
            <pc:sldMk cId="176218896" sldId="265"/>
            <ac:picMk id="5" creationId="{65E71BA5-C723-1C41-2A26-3FB9D94678DF}"/>
          </ac:picMkLst>
        </pc:picChg>
        <pc:picChg chg="add mod">
          <ac:chgData name="Xabier Granja" userId="81846baf-272b-4227-9af8-5a4dadea15d2" providerId="ADAL" clId="{B97816C3-FAA9-7F49-A2CC-39F1DE732B29}" dt="2024-05-10T18:00:41.490" v="1070" actId="1076"/>
          <ac:picMkLst>
            <pc:docMk/>
            <pc:sldMk cId="176218896" sldId="265"/>
            <ac:picMk id="6" creationId="{478A5B51-7E67-1633-F903-6F64E45B8E3A}"/>
          </ac:picMkLst>
        </pc:picChg>
      </pc:sldChg>
      <pc:sldChg chg="addSp modSp new mod ord">
        <pc:chgData name="Xabier Granja" userId="81846baf-272b-4227-9af8-5a4dadea15d2" providerId="ADAL" clId="{B97816C3-FAA9-7F49-A2CC-39F1DE732B29}" dt="2024-05-10T17:01:28.825" v="7" actId="1076"/>
        <pc:sldMkLst>
          <pc:docMk/>
          <pc:sldMk cId="1447999770" sldId="266"/>
        </pc:sldMkLst>
        <pc:picChg chg="add mod">
          <ac:chgData name="Xabier Granja" userId="81846baf-272b-4227-9af8-5a4dadea15d2" providerId="ADAL" clId="{B97816C3-FAA9-7F49-A2CC-39F1DE732B29}" dt="2024-05-10T17:01:28.825" v="7" actId="1076"/>
          <ac:picMkLst>
            <pc:docMk/>
            <pc:sldMk cId="1447999770" sldId="266"/>
            <ac:picMk id="4" creationId="{6EE65309-B818-B9AF-846B-B4E6BB0693F2}"/>
          </ac:picMkLst>
        </pc:picChg>
      </pc:sldChg>
      <pc:sldChg chg="modSp add mod">
        <pc:chgData name="Xabier Granja" userId="81846baf-272b-4227-9af8-5a4dadea15d2" providerId="ADAL" clId="{B97816C3-FAA9-7F49-A2CC-39F1DE732B29}" dt="2024-05-10T17:02:03.010" v="14" actId="732"/>
        <pc:sldMkLst>
          <pc:docMk/>
          <pc:sldMk cId="1839848048" sldId="267"/>
        </pc:sldMkLst>
        <pc:picChg chg="mod modCrop">
          <ac:chgData name="Xabier Granja" userId="81846baf-272b-4227-9af8-5a4dadea15d2" providerId="ADAL" clId="{B97816C3-FAA9-7F49-A2CC-39F1DE732B29}" dt="2024-05-10T17:02:03.010" v="14" actId="732"/>
          <ac:picMkLst>
            <pc:docMk/>
            <pc:sldMk cId="1839848048" sldId="267"/>
            <ac:picMk id="4" creationId="{6EE65309-B818-B9AF-846B-B4E6BB0693F2}"/>
          </ac:picMkLst>
        </pc:picChg>
      </pc:sldChg>
      <pc:sldChg chg="addSp delSp modSp add mod">
        <pc:chgData name="Xabier Granja" userId="81846baf-272b-4227-9af8-5a4dadea15d2" providerId="ADAL" clId="{B97816C3-FAA9-7F49-A2CC-39F1DE732B29}" dt="2024-05-10T18:01:18.488" v="1076"/>
        <pc:sldMkLst>
          <pc:docMk/>
          <pc:sldMk cId="1514575620" sldId="268"/>
        </pc:sldMkLst>
        <pc:spChg chg="mod">
          <ac:chgData name="Xabier Granja" userId="81846baf-272b-4227-9af8-5a4dadea15d2" providerId="ADAL" clId="{B97816C3-FAA9-7F49-A2CC-39F1DE732B29}" dt="2024-05-10T17:27:16.655" v="835" actId="20577"/>
          <ac:spMkLst>
            <pc:docMk/>
            <pc:sldMk cId="1514575620" sldId="268"/>
            <ac:spMk id="3" creationId="{3014CC4E-7FE4-8CF9-1460-613023CE2B04}"/>
          </ac:spMkLst>
        </pc:spChg>
        <pc:spChg chg="add mod">
          <ac:chgData name="Xabier Granja" userId="81846baf-272b-4227-9af8-5a4dadea15d2" providerId="ADAL" clId="{B97816C3-FAA9-7F49-A2CC-39F1DE732B29}" dt="2024-05-10T17:39:51.469" v="1004" actId="1076"/>
          <ac:spMkLst>
            <pc:docMk/>
            <pc:sldMk cId="1514575620" sldId="268"/>
            <ac:spMk id="5" creationId="{5E8B56CA-81BF-E029-E110-74AA6C39B69D}"/>
          </ac:spMkLst>
        </pc:spChg>
        <pc:spChg chg="add mod">
          <ac:chgData name="Xabier Granja" userId="81846baf-272b-4227-9af8-5a4dadea15d2" providerId="ADAL" clId="{B97816C3-FAA9-7F49-A2CC-39F1DE732B29}" dt="2024-05-10T17:39:56.306" v="1006" actId="1076"/>
          <ac:spMkLst>
            <pc:docMk/>
            <pc:sldMk cId="1514575620" sldId="268"/>
            <ac:spMk id="10" creationId="{75ADE78C-B5EE-E28E-3112-5BE84AA5FF51}"/>
          </ac:spMkLst>
        </pc:spChg>
        <pc:spChg chg="add mod">
          <ac:chgData name="Xabier Granja" userId="81846baf-272b-4227-9af8-5a4dadea15d2" providerId="ADAL" clId="{B97816C3-FAA9-7F49-A2CC-39F1DE732B29}" dt="2024-05-10T17:40:02.861" v="1010" actId="1076"/>
          <ac:spMkLst>
            <pc:docMk/>
            <pc:sldMk cId="1514575620" sldId="268"/>
            <ac:spMk id="11" creationId="{CB379CC2-0AA5-1FC6-5A51-FAE11DAE7DB9}"/>
          </ac:spMkLst>
        </pc:spChg>
        <pc:spChg chg="add mod">
          <ac:chgData name="Xabier Granja" userId="81846baf-272b-4227-9af8-5a4dadea15d2" providerId="ADAL" clId="{B97816C3-FAA9-7F49-A2CC-39F1DE732B29}" dt="2024-05-10T17:40:07.249" v="1012" actId="1076"/>
          <ac:spMkLst>
            <pc:docMk/>
            <pc:sldMk cId="1514575620" sldId="268"/>
            <ac:spMk id="12" creationId="{BE4CA24E-7AC2-9CA1-CF3A-A5404E0A74A0}"/>
          </ac:spMkLst>
        </pc:spChg>
        <pc:spChg chg="add mod">
          <ac:chgData name="Xabier Granja" userId="81846baf-272b-4227-9af8-5a4dadea15d2" providerId="ADAL" clId="{B97816C3-FAA9-7F49-A2CC-39F1DE732B29}" dt="2024-05-10T17:40:12.020" v="1014" actId="1076"/>
          <ac:spMkLst>
            <pc:docMk/>
            <pc:sldMk cId="1514575620" sldId="268"/>
            <ac:spMk id="13" creationId="{C23C48C3-645E-3CD8-9159-CFAA2C063DAF}"/>
          </ac:spMkLst>
        </pc:spChg>
        <pc:picChg chg="add mod">
          <ac:chgData name="Xabier Granja" userId="81846baf-272b-4227-9af8-5a4dadea15d2" providerId="ADAL" clId="{B97816C3-FAA9-7F49-A2CC-39F1DE732B29}" dt="2024-05-10T17:06:55.670" v="583"/>
          <ac:picMkLst>
            <pc:docMk/>
            <pc:sldMk cId="1514575620" sldId="268"/>
            <ac:picMk id="4" creationId="{BD938074-560A-3A6A-CB80-05175A4522D1}"/>
          </ac:picMkLst>
        </pc:picChg>
        <pc:picChg chg="add del mod">
          <ac:chgData name="Xabier Granja" userId="81846baf-272b-4227-9af8-5a4dadea15d2" providerId="ADAL" clId="{B97816C3-FAA9-7F49-A2CC-39F1DE732B29}" dt="2024-05-10T17:12:44.644" v="714" actId="21"/>
          <ac:picMkLst>
            <pc:docMk/>
            <pc:sldMk cId="1514575620" sldId="268"/>
            <ac:picMk id="5" creationId="{603FAF32-8D89-E3D6-18A4-0F07651D2E14}"/>
          </ac:picMkLst>
        </pc:picChg>
        <pc:picChg chg="add mod modCrop">
          <ac:chgData name="Xabier Granja" userId="81846baf-272b-4227-9af8-5a4dadea15d2" providerId="ADAL" clId="{B97816C3-FAA9-7F49-A2CC-39F1DE732B29}" dt="2024-05-10T17:30:14.479" v="847" actId="1076"/>
          <ac:picMkLst>
            <pc:docMk/>
            <pc:sldMk cId="1514575620" sldId="268"/>
            <ac:picMk id="6" creationId="{A07B605E-D97E-A8AB-E5FD-60BB48C95B61}"/>
          </ac:picMkLst>
        </pc:picChg>
        <pc:picChg chg="add mod modCrop">
          <ac:chgData name="Xabier Granja" userId="81846baf-272b-4227-9af8-5a4dadea15d2" providerId="ADAL" clId="{B97816C3-FAA9-7F49-A2CC-39F1DE732B29}" dt="2024-05-10T17:39:59.093" v="1009" actId="1076"/>
          <ac:picMkLst>
            <pc:docMk/>
            <pc:sldMk cId="1514575620" sldId="268"/>
            <ac:picMk id="7" creationId="{261E9D40-07DE-BFFB-A1BB-1CC978592622}"/>
          </ac:picMkLst>
        </pc:picChg>
        <pc:picChg chg="add mod modCrop">
          <ac:chgData name="Xabier Granja" userId="81846baf-272b-4227-9af8-5a4dadea15d2" providerId="ADAL" clId="{B97816C3-FAA9-7F49-A2CC-39F1DE732B29}" dt="2024-05-10T17:28:58.795" v="841" actId="1076"/>
          <ac:picMkLst>
            <pc:docMk/>
            <pc:sldMk cId="1514575620" sldId="268"/>
            <ac:picMk id="8" creationId="{2D172228-82D7-476F-8526-56D01D1C7B14}"/>
          </ac:picMkLst>
        </pc:picChg>
        <pc:picChg chg="add mod">
          <ac:chgData name="Xabier Granja" userId="81846baf-272b-4227-9af8-5a4dadea15d2" providerId="ADAL" clId="{B97816C3-FAA9-7F49-A2CC-39F1DE732B29}" dt="2024-05-10T17:28:13.791" v="837" actId="1076"/>
          <ac:picMkLst>
            <pc:docMk/>
            <pc:sldMk cId="1514575620" sldId="268"/>
            <ac:picMk id="9" creationId="{84B0EA2C-3573-9579-7665-6366AB015EEE}"/>
          </ac:picMkLst>
        </pc:picChg>
        <pc:picChg chg="add mod">
          <ac:chgData name="Xabier Granja" userId="81846baf-272b-4227-9af8-5a4dadea15d2" providerId="ADAL" clId="{B97816C3-FAA9-7F49-A2CC-39F1DE732B29}" dt="2024-05-10T17:42:39.354" v="1052"/>
          <ac:picMkLst>
            <pc:docMk/>
            <pc:sldMk cId="1514575620" sldId="268"/>
            <ac:picMk id="14" creationId="{6A911C90-1C6A-D1AE-EE34-B40FA67ADFA2}"/>
          </ac:picMkLst>
        </pc:picChg>
        <pc:picChg chg="add mod">
          <ac:chgData name="Xabier Granja" userId="81846baf-272b-4227-9af8-5a4dadea15d2" providerId="ADAL" clId="{B97816C3-FAA9-7F49-A2CC-39F1DE732B29}" dt="2024-05-10T18:01:18.488" v="1076"/>
          <ac:picMkLst>
            <pc:docMk/>
            <pc:sldMk cId="1514575620" sldId="268"/>
            <ac:picMk id="15" creationId="{6FF82405-DAD4-A21D-55F0-019DC3B778B0}"/>
          </ac:picMkLst>
        </pc:picChg>
      </pc:sldChg>
      <pc:sldChg chg="addSp modSp add mod">
        <pc:chgData name="Xabier Granja" userId="81846baf-272b-4227-9af8-5a4dadea15d2" providerId="ADAL" clId="{B97816C3-FAA9-7F49-A2CC-39F1DE732B29}" dt="2024-05-10T18:01:19.993" v="1078"/>
        <pc:sldMkLst>
          <pc:docMk/>
          <pc:sldMk cId="3304572093" sldId="269"/>
        </pc:sldMkLst>
        <pc:spChg chg="mod">
          <ac:chgData name="Xabier Granja" userId="81846baf-272b-4227-9af8-5a4dadea15d2" providerId="ADAL" clId="{B97816C3-FAA9-7F49-A2CC-39F1DE732B29}" dt="2024-05-10T17:08:06.034" v="609" actId="14"/>
          <ac:spMkLst>
            <pc:docMk/>
            <pc:sldMk cId="3304572093" sldId="269"/>
            <ac:spMk id="3" creationId="{3014CC4E-7FE4-8CF9-1460-613023CE2B04}"/>
          </ac:spMkLst>
        </pc:spChg>
        <pc:spChg chg="add mod">
          <ac:chgData name="Xabier Granja" userId="81846baf-272b-4227-9af8-5a4dadea15d2" providerId="ADAL" clId="{B97816C3-FAA9-7F49-A2CC-39F1DE732B29}" dt="2024-05-10T17:40:57.441" v="1027" actId="1076"/>
          <ac:spMkLst>
            <pc:docMk/>
            <pc:sldMk cId="3304572093" sldId="269"/>
            <ac:spMk id="7" creationId="{471098DD-3C7A-2A05-FCAB-CA0F96FE541C}"/>
          </ac:spMkLst>
        </pc:spChg>
        <pc:spChg chg="add mod">
          <ac:chgData name="Xabier Granja" userId="81846baf-272b-4227-9af8-5a4dadea15d2" providerId="ADAL" clId="{B97816C3-FAA9-7F49-A2CC-39F1DE732B29}" dt="2024-05-10T17:41:05.692" v="1032" actId="1076"/>
          <ac:spMkLst>
            <pc:docMk/>
            <pc:sldMk cId="3304572093" sldId="269"/>
            <ac:spMk id="8" creationId="{1675A1EF-2AC3-CF4F-D89D-81471FA6DF51}"/>
          </ac:spMkLst>
        </pc:spChg>
        <pc:spChg chg="add mod">
          <ac:chgData name="Xabier Granja" userId="81846baf-272b-4227-9af8-5a4dadea15d2" providerId="ADAL" clId="{B97816C3-FAA9-7F49-A2CC-39F1DE732B29}" dt="2024-05-10T17:41:18.540" v="1034" actId="1076"/>
          <ac:spMkLst>
            <pc:docMk/>
            <pc:sldMk cId="3304572093" sldId="269"/>
            <ac:spMk id="9" creationId="{B5C20842-CEB5-3A6D-41C5-41AE6ADF93AF}"/>
          </ac:spMkLst>
        </pc:spChg>
        <pc:spChg chg="add mod">
          <ac:chgData name="Xabier Granja" userId="81846baf-272b-4227-9af8-5a4dadea15d2" providerId="ADAL" clId="{B97816C3-FAA9-7F49-A2CC-39F1DE732B29}" dt="2024-05-10T17:41:19.444" v="1035"/>
          <ac:spMkLst>
            <pc:docMk/>
            <pc:sldMk cId="3304572093" sldId="269"/>
            <ac:spMk id="10" creationId="{151EE907-D2E3-D8A5-6F29-9BCC5B8586BD}"/>
          </ac:spMkLst>
        </pc:spChg>
        <pc:spChg chg="add mod">
          <ac:chgData name="Xabier Granja" userId="81846baf-272b-4227-9af8-5a4dadea15d2" providerId="ADAL" clId="{B97816C3-FAA9-7F49-A2CC-39F1DE732B29}" dt="2024-05-10T17:41:26.485" v="1039" actId="1076"/>
          <ac:spMkLst>
            <pc:docMk/>
            <pc:sldMk cId="3304572093" sldId="269"/>
            <ac:spMk id="11" creationId="{247FFAFA-AC40-5775-A453-3AAF4A219BB7}"/>
          </ac:spMkLst>
        </pc:spChg>
        <pc:picChg chg="add mod">
          <ac:chgData name="Xabier Granja" userId="81846baf-272b-4227-9af8-5a4dadea15d2" providerId="ADAL" clId="{B97816C3-FAA9-7F49-A2CC-39F1DE732B29}" dt="2024-05-10T17:06:56.272" v="584"/>
          <ac:picMkLst>
            <pc:docMk/>
            <pc:sldMk cId="3304572093" sldId="269"/>
            <ac:picMk id="4" creationId="{B9B79A9A-DB7D-14F9-46E0-DB367B6BC36A}"/>
          </ac:picMkLst>
        </pc:picChg>
        <pc:picChg chg="add mod">
          <ac:chgData name="Xabier Granja" userId="81846baf-272b-4227-9af8-5a4dadea15d2" providerId="ADAL" clId="{B97816C3-FAA9-7F49-A2CC-39F1DE732B29}" dt="2024-05-10T17:14:35.609" v="727" actId="1076"/>
          <ac:picMkLst>
            <pc:docMk/>
            <pc:sldMk cId="3304572093" sldId="269"/>
            <ac:picMk id="5" creationId="{5B4717B6-CAB5-F28E-AB5D-835128F3D5BB}"/>
          </ac:picMkLst>
        </pc:picChg>
        <pc:picChg chg="add mod">
          <ac:chgData name="Xabier Granja" userId="81846baf-272b-4227-9af8-5a4dadea15d2" providerId="ADAL" clId="{B97816C3-FAA9-7F49-A2CC-39F1DE732B29}" dt="2024-05-10T17:41:22.046" v="1037" actId="1076"/>
          <ac:picMkLst>
            <pc:docMk/>
            <pc:sldMk cId="3304572093" sldId="269"/>
            <ac:picMk id="6" creationId="{F3EFF68C-CE19-FDBE-92C2-B56302ACB59A}"/>
          </ac:picMkLst>
        </pc:picChg>
        <pc:picChg chg="add mod">
          <ac:chgData name="Xabier Granja" userId="81846baf-272b-4227-9af8-5a4dadea15d2" providerId="ADAL" clId="{B97816C3-FAA9-7F49-A2CC-39F1DE732B29}" dt="2024-05-10T18:01:19.993" v="1078"/>
          <ac:picMkLst>
            <pc:docMk/>
            <pc:sldMk cId="3304572093" sldId="269"/>
            <ac:picMk id="8" creationId="{96006398-6A36-89E6-2D36-0C32C2D5E988}"/>
          </ac:picMkLst>
        </pc:picChg>
        <pc:picChg chg="add mod">
          <ac:chgData name="Xabier Granja" userId="81846baf-272b-4227-9af8-5a4dadea15d2" providerId="ADAL" clId="{B97816C3-FAA9-7F49-A2CC-39F1DE732B29}" dt="2024-05-10T17:42:40.983" v="1054"/>
          <ac:picMkLst>
            <pc:docMk/>
            <pc:sldMk cId="3304572093" sldId="269"/>
            <ac:picMk id="12" creationId="{934F070A-B16A-CDB4-8F54-0DAB68136C81}"/>
          </ac:picMkLst>
        </pc:picChg>
        <pc:picChg chg="add mod">
          <ac:chgData name="Xabier Granja" userId="81846baf-272b-4227-9af8-5a4dadea15d2" providerId="ADAL" clId="{B97816C3-FAA9-7F49-A2CC-39F1DE732B29}" dt="2024-05-10T17:42:41.680" v="1055"/>
          <ac:picMkLst>
            <pc:docMk/>
            <pc:sldMk cId="3304572093" sldId="269"/>
            <ac:picMk id="13" creationId="{9E4B967A-6168-343A-1522-C9A79A14C67B}"/>
          </ac:picMkLst>
        </pc:picChg>
      </pc:sldChg>
      <pc:sldChg chg="addSp modSp add mod ord">
        <pc:chgData name="Xabier Granja" userId="81846baf-272b-4227-9af8-5a4dadea15d2" providerId="ADAL" clId="{B97816C3-FAA9-7F49-A2CC-39F1DE732B29}" dt="2024-05-10T18:01:19.243" v="1077"/>
        <pc:sldMkLst>
          <pc:docMk/>
          <pc:sldMk cId="547264011" sldId="270"/>
        </pc:sldMkLst>
        <pc:spChg chg="mod">
          <ac:chgData name="Xabier Granja" userId="81846baf-272b-4227-9af8-5a4dadea15d2" providerId="ADAL" clId="{B97816C3-FAA9-7F49-A2CC-39F1DE732B29}" dt="2024-05-10T17:10:18.287" v="657" actId="207"/>
          <ac:spMkLst>
            <pc:docMk/>
            <pc:sldMk cId="547264011" sldId="270"/>
            <ac:spMk id="3" creationId="{3014CC4E-7FE4-8CF9-1460-613023CE2B04}"/>
          </ac:spMkLst>
        </pc:spChg>
        <pc:spChg chg="add mod">
          <ac:chgData name="Xabier Granja" userId="81846baf-272b-4227-9af8-5a4dadea15d2" providerId="ADAL" clId="{B97816C3-FAA9-7F49-A2CC-39F1DE732B29}" dt="2024-05-10T17:40:33.454" v="1016" actId="1076"/>
          <ac:spMkLst>
            <pc:docMk/>
            <pc:sldMk cId="547264011" sldId="270"/>
            <ac:spMk id="7" creationId="{58FE1AD7-33E2-E16D-6549-4A6373F7E5A1}"/>
          </ac:spMkLst>
        </pc:spChg>
        <pc:spChg chg="add mod">
          <ac:chgData name="Xabier Granja" userId="81846baf-272b-4227-9af8-5a4dadea15d2" providerId="ADAL" clId="{B97816C3-FAA9-7F49-A2CC-39F1DE732B29}" dt="2024-05-10T17:40:48.181" v="1025" actId="1076"/>
          <ac:spMkLst>
            <pc:docMk/>
            <pc:sldMk cId="547264011" sldId="270"/>
            <ac:spMk id="8" creationId="{7003A8C3-6571-97C9-4112-EC0C7098A000}"/>
          </ac:spMkLst>
        </pc:spChg>
        <pc:picChg chg="add mod">
          <ac:chgData name="Xabier Granja" userId="81846baf-272b-4227-9af8-5a4dadea15d2" providerId="ADAL" clId="{B97816C3-FAA9-7F49-A2CC-39F1DE732B29}" dt="2024-05-10T17:06:56.870" v="585"/>
          <ac:picMkLst>
            <pc:docMk/>
            <pc:sldMk cId="547264011" sldId="270"/>
            <ac:picMk id="4" creationId="{75218D07-54B8-CA35-6D2F-D5B0C9B6B832}"/>
          </ac:picMkLst>
        </pc:picChg>
        <pc:picChg chg="add mod">
          <ac:chgData name="Xabier Granja" userId="81846baf-272b-4227-9af8-5a4dadea15d2" providerId="ADAL" clId="{B97816C3-FAA9-7F49-A2CC-39F1DE732B29}" dt="2024-05-10T17:34:23.400" v="968" actId="1076"/>
          <ac:picMkLst>
            <pc:docMk/>
            <pc:sldMk cId="547264011" sldId="270"/>
            <ac:picMk id="5" creationId="{38D0FAAB-1F95-7214-4782-D78755E903AC}"/>
          </ac:picMkLst>
        </pc:picChg>
        <pc:picChg chg="add mod">
          <ac:chgData name="Xabier Granja" userId="81846baf-272b-4227-9af8-5a4dadea15d2" providerId="ADAL" clId="{B97816C3-FAA9-7F49-A2CC-39F1DE732B29}" dt="2024-05-10T17:40:41.619" v="1023" actId="1076"/>
          <ac:picMkLst>
            <pc:docMk/>
            <pc:sldMk cId="547264011" sldId="270"/>
            <ac:picMk id="6" creationId="{DE0317F5-FC35-C810-912C-CA4F8FC9FD5A}"/>
          </ac:picMkLst>
        </pc:picChg>
        <pc:picChg chg="add mod">
          <ac:chgData name="Xabier Granja" userId="81846baf-272b-4227-9af8-5a4dadea15d2" providerId="ADAL" clId="{B97816C3-FAA9-7F49-A2CC-39F1DE732B29}" dt="2024-05-10T17:42:40.254" v="1053"/>
          <ac:picMkLst>
            <pc:docMk/>
            <pc:sldMk cId="547264011" sldId="270"/>
            <ac:picMk id="9" creationId="{31B53ED9-6F3C-6AA3-D13A-0198C96BDE40}"/>
          </ac:picMkLst>
        </pc:picChg>
        <pc:picChg chg="add mod">
          <ac:chgData name="Xabier Granja" userId="81846baf-272b-4227-9af8-5a4dadea15d2" providerId="ADAL" clId="{B97816C3-FAA9-7F49-A2CC-39F1DE732B29}" dt="2024-05-10T18:01:19.243" v="1077"/>
          <ac:picMkLst>
            <pc:docMk/>
            <pc:sldMk cId="547264011" sldId="270"/>
            <ac:picMk id="10" creationId="{822C6814-2587-517D-0DA7-8E91136FB7D2}"/>
          </ac:picMkLst>
        </pc:picChg>
      </pc:sldChg>
      <pc:sldChg chg="addSp modSp add del">
        <pc:chgData name="Xabier Granja" userId="81846baf-272b-4227-9af8-5a4dadea15d2" providerId="ADAL" clId="{B97816C3-FAA9-7F49-A2CC-39F1DE732B29}" dt="2024-05-10T17:08:40.051" v="618" actId="2696"/>
        <pc:sldMkLst>
          <pc:docMk/>
          <pc:sldMk cId="2828903731" sldId="271"/>
        </pc:sldMkLst>
        <pc:picChg chg="add mod">
          <ac:chgData name="Xabier Granja" userId="81846baf-272b-4227-9af8-5a4dadea15d2" providerId="ADAL" clId="{B97816C3-FAA9-7F49-A2CC-39F1DE732B29}" dt="2024-05-10T17:06:57.659" v="586"/>
          <ac:picMkLst>
            <pc:docMk/>
            <pc:sldMk cId="2828903731" sldId="271"/>
            <ac:picMk id="4" creationId="{CA531912-A73D-1CAC-C893-F1CCD1829D95}"/>
          </ac:picMkLst>
        </pc:picChg>
      </pc:sldChg>
      <pc:sldChg chg="addSp modSp add del">
        <pc:chgData name="Xabier Granja" userId="81846baf-272b-4227-9af8-5a4dadea15d2" providerId="ADAL" clId="{B97816C3-FAA9-7F49-A2CC-39F1DE732B29}" dt="2024-05-10T17:08:42.364" v="619" actId="2696"/>
        <pc:sldMkLst>
          <pc:docMk/>
          <pc:sldMk cId="1556467055" sldId="272"/>
        </pc:sldMkLst>
        <pc:picChg chg="add mod">
          <ac:chgData name="Xabier Granja" userId="81846baf-272b-4227-9af8-5a4dadea15d2" providerId="ADAL" clId="{B97816C3-FAA9-7F49-A2CC-39F1DE732B29}" dt="2024-05-10T17:06:59.101" v="587"/>
          <ac:picMkLst>
            <pc:docMk/>
            <pc:sldMk cId="1556467055" sldId="272"/>
            <ac:picMk id="4" creationId="{EB71DF29-8BBB-6BCE-44B8-EA2CE5916362}"/>
          </ac:picMkLst>
        </pc:picChg>
      </pc:sldChg>
      <pc:sldChg chg="addSp modSp add mod">
        <pc:chgData name="Xabier Granja" userId="81846baf-272b-4227-9af8-5a4dadea15d2" providerId="ADAL" clId="{B97816C3-FAA9-7F49-A2CC-39F1DE732B29}" dt="2024-05-10T18:01:17.673" v="1075"/>
        <pc:sldMkLst>
          <pc:docMk/>
          <pc:sldMk cId="2643878418" sldId="273"/>
        </pc:sldMkLst>
        <pc:spChg chg="mod">
          <ac:chgData name="Xabier Granja" userId="81846baf-272b-4227-9af8-5a4dadea15d2" providerId="ADAL" clId="{B97816C3-FAA9-7F49-A2CC-39F1DE732B29}" dt="2024-05-10T17:39:37.960" v="1002" actId="14"/>
          <ac:spMkLst>
            <pc:docMk/>
            <pc:sldMk cId="2643878418" sldId="273"/>
            <ac:spMk id="3" creationId="{3014CC4E-7FE4-8CF9-1460-613023CE2B04}"/>
          </ac:spMkLst>
        </pc:spChg>
        <pc:spChg chg="add mod">
          <ac:chgData name="Xabier Granja" userId="81846baf-272b-4227-9af8-5a4dadea15d2" providerId="ADAL" clId="{B97816C3-FAA9-7F49-A2CC-39F1DE732B29}" dt="2024-05-10T17:39:18.392" v="987" actId="1076"/>
          <ac:spMkLst>
            <pc:docMk/>
            <pc:sldMk cId="2643878418" sldId="273"/>
            <ac:spMk id="6" creationId="{42CABFBA-0F95-1264-FD7C-13E020CA5B83}"/>
          </ac:spMkLst>
        </pc:spChg>
        <pc:picChg chg="add mod">
          <ac:chgData name="Xabier Granja" userId="81846baf-272b-4227-9af8-5a4dadea15d2" providerId="ADAL" clId="{B97816C3-FAA9-7F49-A2CC-39F1DE732B29}" dt="2024-05-10T17:06:54.959" v="582"/>
          <ac:picMkLst>
            <pc:docMk/>
            <pc:sldMk cId="2643878418" sldId="273"/>
            <ac:picMk id="4" creationId="{E58DE0D5-F24B-7DAB-7E28-88861D919BFD}"/>
          </ac:picMkLst>
        </pc:picChg>
        <pc:picChg chg="add mod">
          <ac:chgData name="Xabier Granja" userId="81846baf-272b-4227-9af8-5a4dadea15d2" providerId="ADAL" clId="{B97816C3-FAA9-7F49-A2CC-39F1DE732B29}" dt="2024-05-10T17:31:20.833" v="849" actId="1076"/>
          <ac:picMkLst>
            <pc:docMk/>
            <pc:sldMk cId="2643878418" sldId="273"/>
            <ac:picMk id="5" creationId="{9055910A-47A6-E540-A37D-6669947EF108}"/>
          </ac:picMkLst>
        </pc:picChg>
        <pc:picChg chg="add mod">
          <ac:chgData name="Xabier Granja" userId="81846baf-272b-4227-9af8-5a4dadea15d2" providerId="ADAL" clId="{B97816C3-FAA9-7F49-A2CC-39F1DE732B29}" dt="2024-05-10T17:42:38.478" v="1051"/>
          <ac:picMkLst>
            <pc:docMk/>
            <pc:sldMk cId="2643878418" sldId="273"/>
            <ac:picMk id="7" creationId="{99463D08-FEA3-7E50-3DA4-8830D8FC475F}"/>
          </ac:picMkLst>
        </pc:picChg>
        <pc:picChg chg="add mod">
          <ac:chgData name="Xabier Granja" userId="81846baf-272b-4227-9af8-5a4dadea15d2" providerId="ADAL" clId="{B97816C3-FAA9-7F49-A2CC-39F1DE732B29}" dt="2024-05-10T18:01:17.673" v="1075"/>
          <ac:picMkLst>
            <pc:docMk/>
            <pc:sldMk cId="2643878418" sldId="273"/>
            <ac:picMk id="8" creationId="{CFAEC464-7F15-6871-04BB-C29F38CCCE6E}"/>
          </ac:picMkLst>
        </pc:picChg>
      </pc:sldChg>
      <pc:sldChg chg="add del">
        <pc:chgData name="Xabier Granja" userId="81846baf-272b-4227-9af8-5a4dadea15d2" providerId="ADAL" clId="{B97816C3-FAA9-7F49-A2CC-39F1DE732B29}" dt="2024-05-10T17:12:55.271" v="718"/>
        <pc:sldMkLst>
          <pc:docMk/>
          <pc:sldMk cId="2171769169" sldId="274"/>
        </pc:sldMkLst>
      </pc:sldChg>
      <pc:sldChg chg="add del">
        <pc:chgData name="Xabier Granja" userId="81846baf-272b-4227-9af8-5a4dadea15d2" providerId="ADAL" clId="{B97816C3-FAA9-7F49-A2CC-39F1DE732B29}" dt="2024-05-10T17:12:52.088" v="716"/>
        <pc:sldMkLst>
          <pc:docMk/>
          <pc:sldMk cId="2882112925" sldId="274"/>
        </pc:sldMkLst>
      </pc:sldChg>
    </pc:docChg>
  </pc:docChgLst>
  <pc:docChgLst>
    <pc:chgData name="Xabier Granja" userId="81846baf-272b-4227-9af8-5a4dadea15d2" providerId="ADAL" clId="{B802A5DC-213F-F142-9569-57BE4BFF72C5}"/>
    <pc:docChg chg="undo custSel addSld modSld">
      <pc:chgData name="Xabier Granja" userId="81846baf-272b-4227-9af8-5a4dadea15d2" providerId="ADAL" clId="{B802A5DC-213F-F142-9569-57BE4BFF72C5}" dt="2024-07-08T15:01:43.243" v="35"/>
      <pc:docMkLst>
        <pc:docMk/>
      </pc:docMkLst>
      <pc:sldChg chg="delSp modSp mod">
        <pc:chgData name="Xabier Granja" userId="81846baf-272b-4227-9af8-5a4dadea15d2" providerId="ADAL" clId="{B802A5DC-213F-F142-9569-57BE4BFF72C5}" dt="2024-07-08T15:01:20.369" v="24" actId="1076"/>
        <pc:sldMkLst>
          <pc:docMk/>
          <pc:sldMk cId="645057563" sldId="257"/>
        </pc:sldMkLst>
        <pc:picChg chg="del">
          <ac:chgData name="Xabier Granja" userId="81846baf-272b-4227-9af8-5a4dadea15d2" providerId="ADAL" clId="{B802A5DC-213F-F142-9569-57BE4BFF72C5}" dt="2024-07-08T15:01:14.900" v="23" actId="478"/>
          <ac:picMkLst>
            <pc:docMk/>
            <pc:sldMk cId="645057563" sldId="257"/>
            <ac:picMk id="10" creationId="{3F1C3255-8276-B8D2-BA52-AB9B9D026695}"/>
          </ac:picMkLst>
        </pc:picChg>
        <pc:picChg chg="mod">
          <ac:chgData name="Xabier Granja" userId="81846baf-272b-4227-9af8-5a4dadea15d2" providerId="ADAL" clId="{B802A5DC-213F-F142-9569-57BE4BFF72C5}" dt="2024-07-08T15:01:20.369" v="24" actId="1076"/>
          <ac:picMkLst>
            <pc:docMk/>
            <pc:sldMk cId="645057563" sldId="257"/>
            <ac:picMk id="11" creationId="{2272468E-CE52-1DBA-F68B-2B4D98EA658E}"/>
          </ac:picMkLst>
        </pc:picChg>
      </pc:sldChg>
      <pc:sldChg chg="delSp modSp mod">
        <pc:chgData name="Xabier Granja" userId="81846baf-272b-4227-9af8-5a4dadea15d2" providerId="ADAL" clId="{B802A5DC-213F-F142-9569-57BE4BFF72C5}" dt="2024-07-08T14:59:22.104" v="21" actId="1076"/>
        <pc:sldMkLst>
          <pc:docMk/>
          <pc:sldMk cId="176218896" sldId="265"/>
        </pc:sldMkLst>
        <pc:spChg chg="mod">
          <ac:chgData name="Xabier Granja" userId="81846baf-272b-4227-9af8-5a4dadea15d2" providerId="ADAL" clId="{B802A5DC-213F-F142-9569-57BE4BFF72C5}" dt="2024-07-08T14:59:01.249" v="19" actId="20577"/>
          <ac:spMkLst>
            <pc:docMk/>
            <pc:sldMk cId="176218896" sldId="265"/>
            <ac:spMk id="3" creationId="{42CABBF0-E7B7-7B1E-5F16-185D7F5CC55A}"/>
          </ac:spMkLst>
        </pc:spChg>
        <pc:picChg chg="mod">
          <ac:chgData name="Xabier Granja" userId="81846baf-272b-4227-9af8-5a4dadea15d2" providerId="ADAL" clId="{B802A5DC-213F-F142-9569-57BE4BFF72C5}" dt="2024-07-08T14:59:22.104" v="21" actId="1076"/>
          <ac:picMkLst>
            <pc:docMk/>
            <pc:sldMk cId="176218896" sldId="265"/>
            <ac:picMk id="4" creationId="{80FCCAD7-81FA-CE7D-E14F-AD43534D4DB2}"/>
          </ac:picMkLst>
        </pc:picChg>
        <pc:picChg chg="del">
          <ac:chgData name="Xabier Granja" userId="81846baf-272b-4227-9af8-5a4dadea15d2" providerId="ADAL" clId="{B802A5DC-213F-F142-9569-57BE4BFF72C5}" dt="2024-07-08T14:59:16.015" v="20" actId="478"/>
          <ac:picMkLst>
            <pc:docMk/>
            <pc:sldMk cId="176218896" sldId="265"/>
            <ac:picMk id="5" creationId="{65E71BA5-C723-1C41-2A26-3FB9D94678DF}"/>
          </ac:picMkLst>
        </pc:picChg>
      </pc:sldChg>
      <pc:sldChg chg="addSp delSp modSp mod">
        <pc:chgData name="Xabier Granja" userId="81846baf-272b-4227-9af8-5a4dadea15d2" providerId="ADAL" clId="{B802A5DC-213F-F142-9569-57BE4BFF72C5}" dt="2024-07-08T15:01:34.072" v="31"/>
        <pc:sldMkLst>
          <pc:docMk/>
          <pc:sldMk cId="1514575620" sldId="268"/>
        </pc:sldMkLst>
        <pc:picChg chg="del">
          <ac:chgData name="Xabier Granja" userId="81846baf-272b-4227-9af8-5a4dadea15d2" providerId="ADAL" clId="{B802A5DC-213F-F142-9569-57BE4BFF72C5}" dt="2024-07-08T15:01:33.755" v="30" actId="478"/>
          <ac:picMkLst>
            <pc:docMk/>
            <pc:sldMk cId="1514575620" sldId="268"/>
            <ac:picMk id="4" creationId="{BD938074-560A-3A6A-CB80-05175A4522D1}"/>
          </ac:picMkLst>
        </pc:picChg>
        <pc:picChg chg="del">
          <ac:chgData name="Xabier Granja" userId="81846baf-272b-4227-9af8-5a4dadea15d2" providerId="ADAL" clId="{B802A5DC-213F-F142-9569-57BE4BFF72C5}" dt="2024-07-08T15:01:32.856" v="29" actId="478"/>
          <ac:picMkLst>
            <pc:docMk/>
            <pc:sldMk cId="1514575620" sldId="268"/>
            <ac:picMk id="14" creationId="{6A911C90-1C6A-D1AE-EE34-B40FA67ADFA2}"/>
          </ac:picMkLst>
        </pc:picChg>
        <pc:picChg chg="del">
          <ac:chgData name="Xabier Granja" userId="81846baf-272b-4227-9af8-5a4dadea15d2" providerId="ADAL" clId="{B802A5DC-213F-F142-9569-57BE4BFF72C5}" dt="2024-07-08T15:01:32.856" v="29" actId="478"/>
          <ac:picMkLst>
            <pc:docMk/>
            <pc:sldMk cId="1514575620" sldId="268"/>
            <ac:picMk id="15" creationId="{6FF82405-DAD4-A21D-55F0-019DC3B778B0}"/>
          </ac:picMkLst>
        </pc:picChg>
        <pc:picChg chg="add mod">
          <ac:chgData name="Xabier Granja" userId="81846baf-272b-4227-9af8-5a4dadea15d2" providerId="ADAL" clId="{B802A5DC-213F-F142-9569-57BE4BFF72C5}" dt="2024-07-08T15:01:34.072" v="31"/>
          <ac:picMkLst>
            <pc:docMk/>
            <pc:sldMk cId="1514575620" sldId="268"/>
            <ac:picMk id="16" creationId="{9C77712C-AE62-78BB-4712-80B99A997024}"/>
          </ac:picMkLst>
        </pc:picChg>
        <pc:picChg chg="add mod">
          <ac:chgData name="Xabier Granja" userId="81846baf-272b-4227-9af8-5a4dadea15d2" providerId="ADAL" clId="{B802A5DC-213F-F142-9569-57BE4BFF72C5}" dt="2024-07-08T15:01:34.072" v="31"/>
          <ac:picMkLst>
            <pc:docMk/>
            <pc:sldMk cId="1514575620" sldId="268"/>
            <ac:picMk id="17" creationId="{8FF147B2-D31E-DE8E-74F9-34EB0E3D7FF2}"/>
          </ac:picMkLst>
        </pc:picChg>
      </pc:sldChg>
      <pc:sldChg chg="addSp delSp modSp mod">
        <pc:chgData name="Xabier Granja" userId="81846baf-272b-4227-9af8-5a4dadea15d2" providerId="ADAL" clId="{B802A5DC-213F-F142-9569-57BE4BFF72C5}" dt="2024-07-08T15:01:43.243" v="35"/>
        <pc:sldMkLst>
          <pc:docMk/>
          <pc:sldMk cId="3304572093" sldId="269"/>
        </pc:sldMkLst>
        <pc:picChg chg="del">
          <ac:chgData name="Xabier Granja" userId="81846baf-272b-4227-9af8-5a4dadea15d2" providerId="ADAL" clId="{B802A5DC-213F-F142-9569-57BE4BFF72C5}" dt="2024-07-08T15:01:43.027" v="34" actId="478"/>
          <ac:picMkLst>
            <pc:docMk/>
            <pc:sldMk cId="3304572093" sldId="269"/>
            <ac:picMk id="4" creationId="{B9B79A9A-DB7D-14F9-46E0-DB367B6BC36A}"/>
          </ac:picMkLst>
        </pc:picChg>
        <pc:picChg chg="del">
          <ac:chgData name="Xabier Granja" userId="81846baf-272b-4227-9af8-5a4dadea15d2" providerId="ADAL" clId="{B802A5DC-213F-F142-9569-57BE4BFF72C5}" dt="2024-07-08T15:01:43.027" v="34" actId="478"/>
          <ac:picMkLst>
            <pc:docMk/>
            <pc:sldMk cId="3304572093" sldId="269"/>
            <ac:picMk id="8" creationId="{96006398-6A36-89E6-2D36-0C32C2D5E988}"/>
          </ac:picMkLst>
        </pc:picChg>
        <pc:picChg chg="add mod">
          <ac:chgData name="Xabier Granja" userId="81846baf-272b-4227-9af8-5a4dadea15d2" providerId="ADAL" clId="{B802A5DC-213F-F142-9569-57BE4BFF72C5}" dt="2024-07-08T15:01:43.243" v="35"/>
          <ac:picMkLst>
            <pc:docMk/>
            <pc:sldMk cId="3304572093" sldId="269"/>
            <ac:picMk id="10" creationId="{53766104-D5D2-6582-5072-5D3DB4BD2028}"/>
          </ac:picMkLst>
        </pc:picChg>
        <pc:picChg chg="del">
          <ac:chgData name="Xabier Granja" userId="81846baf-272b-4227-9af8-5a4dadea15d2" providerId="ADAL" clId="{B802A5DC-213F-F142-9569-57BE4BFF72C5}" dt="2024-07-08T15:01:43.027" v="34" actId="478"/>
          <ac:picMkLst>
            <pc:docMk/>
            <pc:sldMk cId="3304572093" sldId="269"/>
            <ac:picMk id="12" creationId="{934F070A-B16A-CDB4-8F54-0DAB68136C81}"/>
          </ac:picMkLst>
        </pc:picChg>
        <pc:picChg chg="add mod">
          <ac:chgData name="Xabier Granja" userId="81846baf-272b-4227-9af8-5a4dadea15d2" providerId="ADAL" clId="{B802A5DC-213F-F142-9569-57BE4BFF72C5}" dt="2024-07-08T15:01:43.243" v="35"/>
          <ac:picMkLst>
            <pc:docMk/>
            <pc:sldMk cId="3304572093" sldId="269"/>
            <ac:picMk id="13" creationId="{679032BF-8433-2F04-6EFE-2333C584F598}"/>
          </ac:picMkLst>
        </pc:picChg>
      </pc:sldChg>
      <pc:sldChg chg="addSp delSp modSp mod">
        <pc:chgData name="Xabier Granja" userId="81846baf-272b-4227-9af8-5a4dadea15d2" providerId="ADAL" clId="{B802A5DC-213F-F142-9569-57BE4BFF72C5}" dt="2024-07-08T15:01:38.874" v="33"/>
        <pc:sldMkLst>
          <pc:docMk/>
          <pc:sldMk cId="547264011" sldId="270"/>
        </pc:sldMkLst>
        <pc:picChg chg="del">
          <ac:chgData name="Xabier Granja" userId="81846baf-272b-4227-9af8-5a4dadea15d2" providerId="ADAL" clId="{B802A5DC-213F-F142-9569-57BE4BFF72C5}" dt="2024-07-08T15:01:38.615" v="32" actId="478"/>
          <ac:picMkLst>
            <pc:docMk/>
            <pc:sldMk cId="547264011" sldId="270"/>
            <ac:picMk id="4" creationId="{75218D07-54B8-CA35-6D2F-D5B0C9B6B832}"/>
          </ac:picMkLst>
        </pc:picChg>
        <pc:picChg chg="del">
          <ac:chgData name="Xabier Granja" userId="81846baf-272b-4227-9af8-5a4dadea15d2" providerId="ADAL" clId="{B802A5DC-213F-F142-9569-57BE4BFF72C5}" dt="2024-07-08T15:01:38.615" v="32" actId="478"/>
          <ac:picMkLst>
            <pc:docMk/>
            <pc:sldMk cId="547264011" sldId="270"/>
            <ac:picMk id="9" creationId="{31B53ED9-6F3C-6AA3-D13A-0198C96BDE40}"/>
          </ac:picMkLst>
        </pc:picChg>
        <pc:picChg chg="del">
          <ac:chgData name="Xabier Granja" userId="81846baf-272b-4227-9af8-5a4dadea15d2" providerId="ADAL" clId="{B802A5DC-213F-F142-9569-57BE4BFF72C5}" dt="2024-07-08T15:01:38.615" v="32" actId="478"/>
          <ac:picMkLst>
            <pc:docMk/>
            <pc:sldMk cId="547264011" sldId="270"/>
            <ac:picMk id="10" creationId="{822C6814-2587-517D-0DA7-8E91136FB7D2}"/>
          </ac:picMkLst>
        </pc:picChg>
        <pc:picChg chg="add mod">
          <ac:chgData name="Xabier Granja" userId="81846baf-272b-4227-9af8-5a4dadea15d2" providerId="ADAL" clId="{B802A5DC-213F-F142-9569-57BE4BFF72C5}" dt="2024-07-08T15:01:38.874" v="33"/>
          <ac:picMkLst>
            <pc:docMk/>
            <pc:sldMk cId="547264011" sldId="270"/>
            <ac:picMk id="11" creationId="{9F23FB7B-C562-6218-CA80-BFBC56E62402}"/>
          </ac:picMkLst>
        </pc:picChg>
        <pc:picChg chg="add mod">
          <ac:chgData name="Xabier Granja" userId="81846baf-272b-4227-9af8-5a4dadea15d2" providerId="ADAL" clId="{B802A5DC-213F-F142-9569-57BE4BFF72C5}" dt="2024-07-08T15:01:38.874" v="33"/>
          <ac:picMkLst>
            <pc:docMk/>
            <pc:sldMk cId="547264011" sldId="270"/>
            <ac:picMk id="12" creationId="{43465018-E081-03E2-0A1B-58DAA4C91F3D}"/>
          </ac:picMkLst>
        </pc:picChg>
      </pc:sldChg>
      <pc:sldChg chg="addSp delSp modSp mod">
        <pc:chgData name="Xabier Granja" userId="81846baf-272b-4227-9af8-5a4dadea15d2" providerId="ADAL" clId="{B802A5DC-213F-F142-9569-57BE4BFF72C5}" dt="2024-07-08T15:01:27.862" v="28"/>
        <pc:sldMkLst>
          <pc:docMk/>
          <pc:sldMk cId="2643878418" sldId="273"/>
        </pc:sldMkLst>
        <pc:spChg chg="mod">
          <ac:chgData name="Xabier Granja" userId="81846baf-272b-4227-9af8-5a4dadea15d2" providerId="ADAL" clId="{B802A5DC-213F-F142-9569-57BE4BFF72C5}" dt="2024-07-08T15:01:25.279" v="26" actId="1076"/>
          <ac:spMkLst>
            <pc:docMk/>
            <pc:sldMk cId="2643878418" sldId="273"/>
            <ac:spMk id="3" creationId="{3014CC4E-7FE4-8CF9-1460-613023CE2B04}"/>
          </ac:spMkLst>
        </pc:spChg>
        <pc:picChg chg="del">
          <ac:chgData name="Xabier Granja" userId="81846baf-272b-4227-9af8-5a4dadea15d2" providerId="ADAL" clId="{B802A5DC-213F-F142-9569-57BE4BFF72C5}" dt="2024-07-08T15:01:27.524" v="27" actId="478"/>
          <ac:picMkLst>
            <pc:docMk/>
            <pc:sldMk cId="2643878418" sldId="273"/>
            <ac:picMk id="4" creationId="{E58DE0D5-F24B-7DAB-7E28-88861D919BFD}"/>
          </ac:picMkLst>
        </pc:picChg>
        <pc:picChg chg="del">
          <ac:chgData name="Xabier Granja" userId="81846baf-272b-4227-9af8-5a4dadea15d2" providerId="ADAL" clId="{B802A5DC-213F-F142-9569-57BE4BFF72C5}" dt="2024-07-08T15:01:27.524" v="27" actId="478"/>
          <ac:picMkLst>
            <pc:docMk/>
            <pc:sldMk cId="2643878418" sldId="273"/>
            <ac:picMk id="7" creationId="{99463D08-FEA3-7E50-3DA4-8830D8FC475F}"/>
          </ac:picMkLst>
        </pc:picChg>
        <pc:picChg chg="del">
          <ac:chgData name="Xabier Granja" userId="81846baf-272b-4227-9af8-5a4dadea15d2" providerId="ADAL" clId="{B802A5DC-213F-F142-9569-57BE4BFF72C5}" dt="2024-07-08T15:01:27.524" v="27" actId="478"/>
          <ac:picMkLst>
            <pc:docMk/>
            <pc:sldMk cId="2643878418" sldId="273"/>
            <ac:picMk id="8" creationId="{CFAEC464-7F15-6871-04BB-C29F38CCCE6E}"/>
          </ac:picMkLst>
        </pc:picChg>
        <pc:picChg chg="add mod">
          <ac:chgData name="Xabier Granja" userId="81846baf-272b-4227-9af8-5a4dadea15d2" providerId="ADAL" clId="{B802A5DC-213F-F142-9569-57BE4BFF72C5}" dt="2024-07-08T15:01:27.862" v="28"/>
          <ac:picMkLst>
            <pc:docMk/>
            <pc:sldMk cId="2643878418" sldId="273"/>
            <ac:picMk id="9" creationId="{76D451E9-C5C5-AACD-66F1-902F7E757684}"/>
          </ac:picMkLst>
        </pc:picChg>
        <pc:picChg chg="add mod">
          <ac:chgData name="Xabier Granja" userId="81846baf-272b-4227-9af8-5a4dadea15d2" providerId="ADAL" clId="{B802A5DC-213F-F142-9569-57BE4BFF72C5}" dt="2024-07-08T15:01:27.862" v="28"/>
          <ac:picMkLst>
            <pc:docMk/>
            <pc:sldMk cId="2643878418" sldId="273"/>
            <ac:picMk id="10" creationId="{0BF1833E-3ECC-5BC4-EBB6-7BD7AE6D610C}"/>
          </ac:picMkLst>
        </pc:picChg>
      </pc:sldChg>
      <pc:sldChg chg="add">
        <pc:chgData name="Xabier Granja" userId="81846baf-272b-4227-9af8-5a4dadea15d2" providerId="ADAL" clId="{B802A5DC-213F-F142-9569-57BE4BFF72C5}" dt="2024-07-08T15:01:00.546" v="22"/>
        <pc:sldMkLst>
          <pc:docMk/>
          <pc:sldMk cId="2004135663" sldId="221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6A7E17-A481-4546-A38E-CA13DB19A89F}" type="datetimeFigureOut">
              <a:rPr lang="en-US" smtClean="0"/>
              <a:t>7/8/24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85CB58-B788-8B4A-B780-0EFD0A444B81}" type="slidenum">
              <a:rPr lang="en-US" smtClean="0"/>
              <a:t>‹#›</a:t>
            </a:fld>
            <a:endParaRPr lang="en-US"/>
          </a:p>
        </p:txBody>
      </p:sp>
    </p:spTree>
    <p:extLst>
      <p:ext uri="{BB962C8B-B14F-4D97-AF65-F5344CB8AC3E}">
        <p14:creationId xmlns:p14="http://schemas.microsoft.com/office/powerpoint/2010/main" val="970112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s-ES" dirty="0">
              <a:highlight>
                <a:srgbClr val="FFFF00"/>
              </a:highlight>
            </a:endParaRPr>
          </a:p>
        </p:txBody>
      </p:sp>
      <p:sp>
        <p:nvSpPr>
          <p:cNvPr id="4" name="Slide Number Placeholder 3"/>
          <p:cNvSpPr>
            <a:spLocks noGrp="1"/>
          </p:cNvSpPr>
          <p:nvPr>
            <p:ph type="sldNum" sz="quarter" idx="5"/>
          </p:nvPr>
        </p:nvSpPr>
        <p:spPr/>
        <p:txBody>
          <a:bodyPr/>
          <a:lstStyle/>
          <a:p>
            <a:fld id="{273F4D4A-D21E-4604-AB87-1DFC499273EC}" type="slidenum">
              <a:rPr lang="en-US" smtClean="0"/>
              <a:t>2</a:t>
            </a:fld>
            <a:endParaRPr lang="en-US"/>
          </a:p>
        </p:txBody>
      </p:sp>
    </p:spTree>
    <p:extLst>
      <p:ext uri="{BB962C8B-B14F-4D97-AF65-F5344CB8AC3E}">
        <p14:creationId xmlns:p14="http://schemas.microsoft.com/office/powerpoint/2010/main" val="443034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275B2-CE6F-F34E-F597-CF184339EF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F5FA9D3-D6CE-CFFF-46FA-30CFC50286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88DAAA-E039-A7D6-00E5-299353D99BB2}"/>
              </a:ext>
            </a:extLst>
          </p:cNvPr>
          <p:cNvSpPr>
            <a:spLocks noGrp="1"/>
          </p:cNvSpPr>
          <p:nvPr>
            <p:ph type="dt" sz="half" idx="10"/>
          </p:nvPr>
        </p:nvSpPr>
        <p:spPr/>
        <p:txBody>
          <a:bodyPr/>
          <a:lstStyle/>
          <a:p>
            <a:fld id="{6FE351D1-ADDB-6D48-A35E-92BF93FD695A}" type="datetimeFigureOut">
              <a:rPr lang="en-US" smtClean="0"/>
              <a:t>7/8/24</a:t>
            </a:fld>
            <a:endParaRPr lang="en-US"/>
          </a:p>
        </p:txBody>
      </p:sp>
      <p:sp>
        <p:nvSpPr>
          <p:cNvPr id="5" name="Footer Placeholder 4">
            <a:extLst>
              <a:ext uri="{FF2B5EF4-FFF2-40B4-BE49-F238E27FC236}">
                <a16:creationId xmlns:a16="http://schemas.microsoft.com/office/drawing/2014/main" id="{E22DC198-A001-B216-CA0F-F95404D684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07AFDB-EDB3-9EB3-2A64-5C12FA2B9791}"/>
              </a:ext>
            </a:extLst>
          </p:cNvPr>
          <p:cNvSpPr>
            <a:spLocks noGrp="1"/>
          </p:cNvSpPr>
          <p:nvPr>
            <p:ph type="sldNum" sz="quarter" idx="12"/>
          </p:nvPr>
        </p:nvSpPr>
        <p:spPr/>
        <p:txBody>
          <a:bodyPr/>
          <a:lstStyle/>
          <a:p>
            <a:fld id="{70B3EB4B-2785-294A-806B-2A382DD5BF03}" type="slidenum">
              <a:rPr lang="en-US" smtClean="0"/>
              <a:t>‹#›</a:t>
            </a:fld>
            <a:endParaRPr lang="en-US"/>
          </a:p>
        </p:txBody>
      </p:sp>
    </p:spTree>
    <p:extLst>
      <p:ext uri="{BB962C8B-B14F-4D97-AF65-F5344CB8AC3E}">
        <p14:creationId xmlns:p14="http://schemas.microsoft.com/office/powerpoint/2010/main" val="36606296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9DBC-D0E8-CACB-7BB3-87BD3602ABF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12A09B-D3BD-B33A-F1A5-6373CA2009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F5279C-5808-3E56-6549-66067F15A5DE}"/>
              </a:ext>
            </a:extLst>
          </p:cNvPr>
          <p:cNvSpPr>
            <a:spLocks noGrp="1"/>
          </p:cNvSpPr>
          <p:nvPr>
            <p:ph type="dt" sz="half" idx="10"/>
          </p:nvPr>
        </p:nvSpPr>
        <p:spPr/>
        <p:txBody>
          <a:bodyPr/>
          <a:lstStyle/>
          <a:p>
            <a:fld id="{6FE351D1-ADDB-6D48-A35E-92BF93FD695A}" type="datetimeFigureOut">
              <a:rPr lang="en-US" smtClean="0"/>
              <a:t>7/8/24</a:t>
            </a:fld>
            <a:endParaRPr lang="en-US"/>
          </a:p>
        </p:txBody>
      </p:sp>
      <p:sp>
        <p:nvSpPr>
          <p:cNvPr id="5" name="Footer Placeholder 4">
            <a:extLst>
              <a:ext uri="{FF2B5EF4-FFF2-40B4-BE49-F238E27FC236}">
                <a16:creationId xmlns:a16="http://schemas.microsoft.com/office/drawing/2014/main" id="{CE4033D4-24DE-A1AB-5985-EB2574AB7D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8FF218-8410-D3EF-9D40-859A5248EE3E}"/>
              </a:ext>
            </a:extLst>
          </p:cNvPr>
          <p:cNvSpPr>
            <a:spLocks noGrp="1"/>
          </p:cNvSpPr>
          <p:nvPr>
            <p:ph type="sldNum" sz="quarter" idx="12"/>
          </p:nvPr>
        </p:nvSpPr>
        <p:spPr/>
        <p:txBody>
          <a:bodyPr/>
          <a:lstStyle/>
          <a:p>
            <a:fld id="{70B3EB4B-2785-294A-806B-2A382DD5BF03}" type="slidenum">
              <a:rPr lang="en-US" smtClean="0"/>
              <a:t>‹#›</a:t>
            </a:fld>
            <a:endParaRPr lang="en-US"/>
          </a:p>
        </p:txBody>
      </p:sp>
    </p:spTree>
    <p:extLst>
      <p:ext uri="{BB962C8B-B14F-4D97-AF65-F5344CB8AC3E}">
        <p14:creationId xmlns:p14="http://schemas.microsoft.com/office/powerpoint/2010/main" val="133909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D7496F-0E7D-3E24-AAC6-F3C4995047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80584E-5955-3E82-B397-7E5E9FAF51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18BD8D-CDB0-FD0F-4359-A8E4B9A841D4}"/>
              </a:ext>
            </a:extLst>
          </p:cNvPr>
          <p:cNvSpPr>
            <a:spLocks noGrp="1"/>
          </p:cNvSpPr>
          <p:nvPr>
            <p:ph type="dt" sz="half" idx="10"/>
          </p:nvPr>
        </p:nvSpPr>
        <p:spPr/>
        <p:txBody>
          <a:bodyPr/>
          <a:lstStyle/>
          <a:p>
            <a:fld id="{6FE351D1-ADDB-6D48-A35E-92BF93FD695A}" type="datetimeFigureOut">
              <a:rPr lang="en-US" smtClean="0"/>
              <a:t>7/8/24</a:t>
            </a:fld>
            <a:endParaRPr lang="en-US"/>
          </a:p>
        </p:txBody>
      </p:sp>
      <p:sp>
        <p:nvSpPr>
          <p:cNvPr id="5" name="Footer Placeholder 4">
            <a:extLst>
              <a:ext uri="{FF2B5EF4-FFF2-40B4-BE49-F238E27FC236}">
                <a16:creationId xmlns:a16="http://schemas.microsoft.com/office/drawing/2014/main" id="{383B8F1E-5B17-4379-8261-BA4462A50F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71F675-B83E-1A08-AB0D-B670FC492C92}"/>
              </a:ext>
            </a:extLst>
          </p:cNvPr>
          <p:cNvSpPr>
            <a:spLocks noGrp="1"/>
          </p:cNvSpPr>
          <p:nvPr>
            <p:ph type="sldNum" sz="quarter" idx="12"/>
          </p:nvPr>
        </p:nvSpPr>
        <p:spPr/>
        <p:txBody>
          <a:bodyPr/>
          <a:lstStyle/>
          <a:p>
            <a:fld id="{70B3EB4B-2785-294A-806B-2A382DD5BF03}" type="slidenum">
              <a:rPr lang="en-US" smtClean="0"/>
              <a:t>‹#›</a:t>
            </a:fld>
            <a:endParaRPr lang="en-US"/>
          </a:p>
        </p:txBody>
      </p:sp>
    </p:spTree>
    <p:extLst>
      <p:ext uri="{BB962C8B-B14F-4D97-AF65-F5344CB8AC3E}">
        <p14:creationId xmlns:p14="http://schemas.microsoft.com/office/powerpoint/2010/main" val="4234458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3C9EE-0BE6-69D5-C5B5-8389CDD4DA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E8F9D6-CE7D-38F2-1C44-8415B9600A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32A147-7B05-2DB0-56B8-2392CCBAE08E}"/>
              </a:ext>
            </a:extLst>
          </p:cNvPr>
          <p:cNvSpPr>
            <a:spLocks noGrp="1"/>
          </p:cNvSpPr>
          <p:nvPr>
            <p:ph type="dt" sz="half" idx="10"/>
          </p:nvPr>
        </p:nvSpPr>
        <p:spPr/>
        <p:txBody>
          <a:bodyPr/>
          <a:lstStyle/>
          <a:p>
            <a:fld id="{6FE351D1-ADDB-6D48-A35E-92BF93FD695A}" type="datetimeFigureOut">
              <a:rPr lang="en-US" smtClean="0"/>
              <a:t>7/8/24</a:t>
            </a:fld>
            <a:endParaRPr lang="en-US"/>
          </a:p>
        </p:txBody>
      </p:sp>
      <p:sp>
        <p:nvSpPr>
          <p:cNvPr id="5" name="Footer Placeholder 4">
            <a:extLst>
              <a:ext uri="{FF2B5EF4-FFF2-40B4-BE49-F238E27FC236}">
                <a16:creationId xmlns:a16="http://schemas.microsoft.com/office/drawing/2014/main" id="{6220DCEE-DF42-31A4-32CC-F408BC5DA9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C8F73C-7834-C51B-79D5-9D2C4BC959E4}"/>
              </a:ext>
            </a:extLst>
          </p:cNvPr>
          <p:cNvSpPr>
            <a:spLocks noGrp="1"/>
          </p:cNvSpPr>
          <p:nvPr>
            <p:ph type="sldNum" sz="quarter" idx="12"/>
          </p:nvPr>
        </p:nvSpPr>
        <p:spPr/>
        <p:txBody>
          <a:bodyPr/>
          <a:lstStyle/>
          <a:p>
            <a:fld id="{70B3EB4B-2785-294A-806B-2A382DD5BF03}" type="slidenum">
              <a:rPr lang="en-US" smtClean="0"/>
              <a:t>‹#›</a:t>
            </a:fld>
            <a:endParaRPr lang="en-US"/>
          </a:p>
        </p:txBody>
      </p:sp>
    </p:spTree>
    <p:extLst>
      <p:ext uri="{BB962C8B-B14F-4D97-AF65-F5344CB8AC3E}">
        <p14:creationId xmlns:p14="http://schemas.microsoft.com/office/powerpoint/2010/main" val="2904526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CA2DF-8601-4834-467F-BC22DE9E6E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F37F2C0-7BCA-22D0-F5E7-DF485585667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6C0152-0A79-0F1C-0855-FF038E7F4011}"/>
              </a:ext>
            </a:extLst>
          </p:cNvPr>
          <p:cNvSpPr>
            <a:spLocks noGrp="1"/>
          </p:cNvSpPr>
          <p:nvPr>
            <p:ph type="dt" sz="half" idx="10"/>
          </p:nvPr>
        </p:nvSpPr>
        <p:spPr/>
        <p:txBody>
          <a:bodyPr/>
          <a:lstStyle/>
          <a:p>
            <a:fld id="{6FE351D1-ADDB-6D48-A35E-92BF93FD695A}" type="datetimeFigureOut">
              <a:rPr lang="en-US" smtClean="0"/>
              <a:t>7/8/24</a:t>
            </a:fld>
            <a:endParaRPr lang="en-US"/>
          </a:p>
        </p:txBody>
      </p:sp>
      <p:sp>
        <p:nvSpPr>
          <p:cNvPr id="5" name="Footer Placeholder 4">
            <a:extLst>
              <a:ext uri="{FF2B5EF4-FFF2-40B4-BE49-F238E27FC236}">
                <a16:creationId xmlns:a16="http://schemas.microsoft.com/office/drawing/2014/main" id="{725488A3-DC0D-D736-8EFA-C831E11267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5C1D7C-67E7-23C2-31E4-05F22DFB126F}"/>
              </a:ext>
            </a:extLst>
          </p:cNvPr>
          <p:cNvSpPr>
            <a:spLocks noGrp="1"/>
          </p:cNvSpPr>
          <p:nvPr>
            <p:ph type="sldNum" sz="quarter" idx="12"/>
          </p:nvPr>
        </p:nvSpPr>
        <p:spPr/>
        <p:txBody>
          <a:bodyPr/>
          <a:lstStyle/>
          <a:p>
            <a:fld id="{70B3EB4B-2785-294A-806B-2A382DD5BF03}" type="slidenum">
              <a:rPr lang="en-US" smtClean="0"/>
              <a:t>‹#›</a:t>
            </a:fld>
            <a:endParaRPr lang="en-US"/>
          </a:p>
        </p:txBody>
      </p:sp>
    </p:spTree>
    <p:extLst>
      <p:ext uri="{BB962C8B-B14F-4D97-AF65-F5344CB8AC3E}">
        <p14:creationId xmlns:p14="http://schemas.microsoft.com/office/powerpoint/2010/main" val="584724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134CB-D026-9FA2-B7CD-A817E669F1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E2E79F-9334-7EB6-37C5-13DA2F02D10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29F5C24-CB65-D34D-A115-44387F39EB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E5891C-267C-BD84-5777-2C9E2364EDDB}"/>
              </a:ext>
            </a:extLst>
          </p:cNvPr>
          <p:cNvSpPr>
            <a:spLocks noGrp="1"/>
          </p:cNvSpPr>
          <p:nvPr>
            <p:ph type="dt" sz="half" idx="10"/>
          </p:nvPr>
        </p:nvSpPr>
        <p:spPr/>
        <p:txBody>
          <a:bodyPr/>
          <a:lstStyle/>
          <a:p>
            <a:fld id="{6FE351D1-ADDB-6D48-A35E-92BF93FD695A}" type="datetimeFigureOut">
              <a:rPr lang="en-US" smtClean="0"/>
              <a:t>7/8/24</a:t>
            </a:fld>
            <a:endParaRPr lang="en-US"/>
          </a:p>
        </p:txBody>
      </p:sp>
      <p:sp>
        <p:nvSpPr>
          <p:cNvPr id="6" name="Footer Placeholder 5">
            <a:extLst>
              <a:ext uri="{FF2B5EF4-FFF2-40B4-BE49-F238E27FC236}">
                <a16:creationId xmlns:a16="http://schemas.microsoft.com/office/drawing/2014/main" id="{D0BF7D16-C812-7B32-48DA-50BF473B34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55365D-A6E1-6D1F-2060-7C372AB69A80}"/>
              </a:ext>
            </a:extLst>
          </p:cNvPr>
          <p:cNvSpPr>
            <a:spLocks noGrp="1"/>
          </p:cNvSpPr>
          <p:nvPr>
            <p:ph type="sldNum" sz="quarter" idx="12"/>
          </p:nvPr>
        </p:nvSpPr>
        <p:spPr/>
        <p:txBody>
          <a:bodyPr/>
          <a:lstStyle/>
          <a:p>
            <a:fld id="{70B3EB4B-2785-294A-806B-2A382DD5BF03}" type="slidenum">
              <a:rPr lang="en-US" smtClean="0"/>
              <a:t>‹#›</a:t>
            </a:fld>
            <a:endParaRPr lang="en-US"/>
          </a:p>
        </p:txBody>
      </p:sp>
    </p:spTree>
    <p:extLst>
      <p:ext uri="{BB962C8B-B14F-4D97-AF65-F5344CB8AC3E}">
        <p14:creationId xmlns:p14="http://schemas.microsoft.com/office/powerpoint/2010/main" val="2209163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1D35-E473-6A62-0668-24ED5B7696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6EF890-1834-21FF-6328-DF923038BA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8B0416-5A2B-25E0-42D8-4F699136AD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174418-2E9A-C902-A27B-F22DCE47FF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F849EC-DC6A-0D59-05EE-FE58CE0D3E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2ADE1B5-7BCD-E8DD-BB22-7FCB2EF9CFE5}"/>
              </a:ext>
            </a:extLst>
          </p:cNvPr>
          <p:cNvSpPr>
            <a:spLocks noGrp="1"/>
          </p:cNvSpPr>
          <p:nvPr>
            <p:ph type="dt" sz="half" idx="10"/>
          </p:nvPr>
        </p:nvSpPr>
        <p:spPr/>
        <p:txBody>
          <a:bodyPr/>
          <a:lstStyle/>
          <a:p>
            <a:fld id="{6FE351D1-ADDB-6D48-A35E-92BF93FD695A}" type="datetimeFigureOut">
              <a:rPr lang="en-US" smtClean="0"/>
              <a:t>7/8/24</a:t>
            </a:fld>
            <a:endParaRPr lang="en-US"/>
          </a:p>
        </p:txBody>
      </p:sp>
      <p:sp>
        <p:nvSpPr>
          <p:cNvPr id="8" name="Footer Placeholder 7">
            <a:extLst>
              <a:ext uri="{FF2B5EF4-FFF2-40B4-BE49-F238E27FC236}">
                <a16:creationId xmlns:a16="http://schemas.microsoft.com/office/drawing/2014/main" id="{08611E5D-F8F6-FACB-30DA-C91CF559B1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8011F38-1F1F-BBEE-4EF2-3EC4146C9D3C}"/>
              </a:ext>
            </a:extLst>
          </p:cNvPr>
          <p:cNvSpPr>
            <a:spLocks noGrp="1"/>
          </p:cNvSpPr>
          <p:nvPr>
            <p:ph type="sldNum" sz="quarter" idx="12"/>
          </p:nvPr>
        </p:nvSpPr>
        <p:spPr/>
        <p:txBody>
          <a:bodyPr/>
          <a:lstStyle/>
          <a:p>
            <a:fld id="{70B3EB4B-2785-294A-806B-2A382DD5BF03}" type="slidenum">
              <a:rPr lang="en-US" smtClean="0"/>
              <a:t>‹#›</a:t>
            </a:fld>
            <a:endParaRPr lang="en-US"/>
          </a:p>
        </p:txBody>
      </p:sp>
    </p:spTree>
    <p:extLst>
      <p:ext uri="{BB962C8B-B14F-4D97-AF65-F5344CB8AC3E}">
        <p14:creationId xmlns:p14="http://schemas.microsoft.com/office/powerpoint/2010/main" val="2233217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E0958-1CC6-93A1-E1A3-53E95F31C85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539F1B-DB30-09A3-3545-A63936738B27}"/>
              </a:ext>
            </a:extLst>
          </p:cNvPr>
          <p:cNvSpPr>
            <a:spLocks noGrp="1"/>
          </p:cNvSpPr>
          <p:nvPr>
            <p:ph type="dt" sz="half" idx="10"/>
          </p:nvPr>
        </p:nvSpPr>
        <p:spPr/>
        <p:txBody>
          <a:bodyPr/>
          <a:lstStyle/>
          <a:p>
            <a:fld id="{6FE351D1-ADDB-6D48-A35E-92BF93FD695A}" type="datetimeFigureOut">
              <a:rPr lang="en-US" smtClean="0"/>
              <a:t>7/8/24</a:t>
            </a:fld>
            <a:endParaRPr lang="en-US"/>
          </a:p>
        </p:txBody>
      </p:sp>
      <p:sp>
        <p:nvSpPr>
          <p:cNvPr id="4" name="Footer Placeholder 3">
            <a:extLst>
              <a:ext uri="{FF2B5EF4-FFF2-40B4-BE49-F238E27FC236}">
                <a16:creationId xmlns:a16="http://schemas.microsoft.com/office/drawing/2014/main" id="{0D705321-D0A7-18C7-D70D-7A065282EB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4C0B09E-0EDF-ED3A-50D5-605003164579}"/>
              </a:ext>
            </a:extLst>
          </p:cNvPr>
          <p:cNvSpPr>
            <a:spLocks noGrp="1"/>
          </p:cNvSpPr>
          <p:nvPr>
            <p:ph type="sldNum" sz="quarter" idx="12"/>
          </p:nvPr>
        </p:nvSpPr>
        <p:spPr/>
        <p:txBody>
          <a:bodyPr/>
          <a:lstStyle/>
          <a:p>
            <a:fld id="{70B3EB4B-2785-294A-806B-2A382DD5BF03}" type="slidenum">
              <a:rPr lang="en-US" smtClean="0"/>
              <a:t>‹#›</a:t>
            </a:fld>
            <a:endParaRPr lang="en-US"/>
          </a:p>
        </p:txBody>
      </p:sp>
    </p:spTree>
    <p:extLst>
      <p:ext uri="{BB962C8B-B14F-4D97-AF65-F5344CB8AC3E}">
        <p14:creationId xmlns:p14="http://schemas.microsoft.com/office/powerpoint/2010/main" val="14524552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E38C7B-764D-C36C-8AF7-03FF04DD96E6}"/>
              </a:ext>
            </a:extLst>
          </p:cNvPr>
          <p:cNvSpPr>
            <a:spLocks noGrp="1"/>
          </p:cNvSpPr>
          <p:nvPr>
            <p:ph type="dt" sz="half" idx="10"/>
          </p:nvPr>
        </p:nvSpPr>
        <p:spPr/>
        <p:txBody>
          <a:bodyPr/>
          <a:lstStyle/>
          <a:p>
            <a:fld id="{6FE351D1-ADDB-6D48-A35E-92BF93FD695A}" type="datetimeFigureOut">
              <a:rPr lang="en-US" smtClean="0"/>
              <a:t>7/8/24</a:t>
            </a:fld>
            <a:endParaRPr lang="en-US"/>
          </a:p>
        </p:txBody>
      </p:sp>
      <p:sp>
        <p:nvSpPr>
          <p:cNvPr id="3" name="Footer Placeholder 2">
            <a:extLst>
              <a:ext uri="{FF2B5EF4-FFF2-40B4-BE49-F238E27FC236}">
                <a16:creationId xmlns:a16="http://schemas.microsoft.com/office/drawing/2014/main" id="{739AB120-52C0-118D-DB7E-455194CE6B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8A92C85-A76A-A6E8-2C8C-972068279B4A}"/>
              </a:ext>
            </a:extLst>
          </p:cNvPr>
          <p:cNvSpPr>
            <a:spLocks noGrp="1"/>
          </p:cNvSpPr>
          <p:nvPr>
            <p:ph type="sldNum" sz="quarter" idx="12"/>
          </p:nvPr>
        </p:nvSpPr>
        <p:spPr/>
        <p:txBody>
          <a:bodyPr/>
          <a:lstStyle/>
          <a:p>
            <a:fld id="{70B3EB4B-2785-294A-806B-2A382DD5BF03}" type="slidenum">
              <a:rPr lang="en-US" smtClean="0"/>
              <a:t>‹#›</a:t>
            </a:fld>
            <a:endParaRPr lang="en-US"/>
          </a:p>
        </p:txBody>
      </p:sp>
    </p:spTree>
    <p:extLst>
      <p:ext uri="{BB962C8B-B14F-4D97-AF65-F5344CB8AC3E}">
        <p14:creationId xmlns:p14="http://schemas.microsoft.com/office/powerpoint/2010/main" val="3424949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AA809-0F22-88F4-8BDC-8904BB0BDE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9E97DA9-B934-F6DB-C3BC-507C88CF82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B24868-F8F9-6FA5-48CD-EA1E4696A6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F1EB75-2714-65B4-D7A4-B89124B2FB4F}"/>
              </a:ext>
            </a:extLst>
          </p:cNvPr>
          <p:cNvSpPr>
            <a:spLocks noGrp="1"/>
          </p:cNvSpPr>
          <p:nvPr>
            <p:ph type="dt" sz="half" idx="10"/>
          </p:nvPr>
        </p:nvSpPr>
        <p:spPr/>
        <p:txBody>
          <a:bodyPr/>
          <a:lstStyle/>
          <a:p>
            <a:fld id="{6FE351D1-ADDB-6D48-A35E-92BF93FD695A}" type="datetimeFigureOut">
              <a:rPr lang="en-US" smtClean="0"/>
              <a:t>7/8/24</a:t>
            </a:fld>
            <a:endParaRPr lang="en-US"/>
          </a:p>
        </p:txBody>
      </p:sp>
      <p:sp>
        <p:nvSpPr>
          <p:cNvPr id="6" name="Footer Placeholder 5">
            <a:extLst>
              <a:ext uri="{FF2B5EF4-FFF2-40B4-BE49-F238E27FC236}">
                <a16:creationId xmlns:a16="http://schemas.microsoft.com/office/drawing/2014/main" id="{BD3ACDE5-6144-4050-292E-A72EF80746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9ABB88-C39D-BF48-B34B-BAC8721FB920}"/>
              </a:ext>
            </a:extLst>
          </p:cNvPr>
          <p:cNvSpPr>
            <a:spLocks noGrp="1"/>
          </p:cNvSpPr>
          <p:nvPr>
            <p:ph type="sldNum" sz="quarter" idx="12"/>
          </p:nvPr>
        </p:nvSpPr>
        <p:spPr/>
        <p:txBody>
          <a:bodyPr/>
          <a:lstStyle/>
          <a:p>
            <a:fld id="{70B3EB4B-2785-294A-806B-2A382DD5BF03}" type="slidenum">
              <a:rPr lang="en-US" smtClean="0"/>
              <a:t>‹#›</a:t>
            </a:fld>
            <a:endParaRPr lang="en-US"/>
          </a:p>
        </p:txBody>
      </p:sp>
    </p:spTree>
    <p:extLst>
      <p:ext uri="{BB962C8B-B14F-4D97-AF65-F5344CB8AC3E}">
        <p14:creationId xmlns:p14="http://schemas.microsoft.com/office/powerpoint/2010/main" val="681542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07EE7-69F9-11AC-0CA7-1F58039D72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C8D2DE-D635-69F0-AF5E-B9ADCAD566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6173C27-F9E9-6E8D-F9DF-2F35B3E2F7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918FBC-0B0E-640F-7BAD-6303C9EEF803}"/>
              </a:ext>
            </a:extLst>
          </p:cNvPr>
          <p:cNvSpPr>
            <a:spLocks noGrp="1"/>
          </p:cNvSpPr>
          <p:nvPr>
            <p:ph type="dt" sz="half" idx="10"/>
          </p:nvPr>
        </p:nvSpPr>
        <p:spPr/>
        <p:txBody>
          <a:bodyPr/>
          <a:lstStyle/>
          <a:p>
            <a:fld id="{6FE351D1-ADDB-6D48-A35E-92BF93FD695A}" type="datetimeFigureOut">
              <a:rPr lang="en-US" smtClean="0"/>
              <a:t>7/8/24</a:t>
            </a:fld>
            <a:endParaRPr lang="en-US"/>
          </a:p>
        </p:txBody>
      </p:sp>
      <p:sp>
        <p:nvSpPr>
          <p:cNvPr id="6" name="Footer Placeholder 5">
            <a:extLst>
              <a:ext uri="{FF2B5EF4-FFF2-40B4-BE49-F238E27FC236}">
                <a16:creationId xmlns:a16="http://schemas.microsoft.com/office/drawing/2014/main" id="{A73022FA-2B9D-8768-F490-343F223945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083C81-5A9C-9913-388A-2BC99C55C1EE}"/>
              </a:ext>
            </a:extLst>
          </p:cNvPr>
          <p:cNvSpPr>
            <a:spLocks noGrp="1"/>
          </p:cNvSpPr>
          <p:nvPr>
            <p:ph type="sldNum" sz="quarter" idx="12"/>
          </p:nvPr>
        </p:nvSpPr>
        <p:spPr/>
        <p:txBody>
          <a:bodyPr/>
          <a:lstStyle/>
          <a:p>
            <a:fld id="{70B3EB4B-2785-294A-806B-2A382DD5BF03}" type="slidenum">
              <a:rPr lang="en-US" smtClean="0"/>
              <a:t>‹#›</a:t>
            </a:fld>
            <a:endParaRPr lang="en-US"/>
          </a:p>
        </p:txBody>
      </p:sp>
    </p:spTree>
    <p:extLst>
      <p:ext uri="{BB962C8B-B14F-4D97-AF65-F5344CB8AC3E}">
        <p14:creationId xmlns:p14="http://schemas.microsoft.com/office/powerpoint/2010/main" val="805796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8DA4BE-D1BE-918A-3E29-994E7995F5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404F512-E16D-3FAD-7544-7CD39237DD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1DDEBB-0A1B-DAAB-2F88-B6AB244C5E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FE351D1-ADDB-6D48-A35E-92BF93FD695A}" type="datetimeFigureOut">
              <a:rPr lang="en-US" smtClean="0"/>
              <a:t>7/8/24</a:t>
            </a:fld>
            <a:endParaRPr lang="en-US"/>
          </a:p>
        </p:txBody>
      </p:sp>
      <p:sp>
        <p:nvSpPr>
          <p:cNvPr id="5" name="Footer Placeholder 4">
            <a:extLst>
              <a:ext uri="{FF2B5EF4-FFF2-40B4-BE49-F238E27FC236}">
                <a16:creationId xmlns:a16="http://schemas.microsoft.com/office/drawing/2014/main" id="{3DEB0C4F-F22F-875F-207E-80F7DE799F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D357DBB-EA98-2108-8CF6-B2076CE5A5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0B3EB4B-2785-294A-806B-2A382DD5BF03}" type="slidenum">
              <a:rPr lang="en-US" smtClean="0"/>
              <a:t>‹#›</a:t>
            </a:fld>
            <a:endParaRPr lang="en-US"/>
          </a:p>
        </p:txBody>
      </p:sp>
    </p:spTree>
    <p:extLst>
      <p:ext uri="{BB962C8B-B14F-4D97-AF65-F5344CB8AC3E}">
        <p14:creationId xmlns:p14="http://schemas.microsoft.com/office/powerpoint/2010/main" val="34205658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emf"/><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emf"/><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2.emf"/><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2.emf"/><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EAB0C-5355-E696-993F-5717AF831AA0}"/>
              </a:ext>
            </a:extLst>
          </p:cNvPr>
          <p:cNvSpPr>
            <a:spLocks noGrp="1"/>
          </p:cNvSpPr>
          <p:nvPr>
            <p:ph type="ctrTitle"/>
          </p:nvPr>
        </p:nvSpPr>
        <p:spPr/>
        <p:txBody>
          <a:bodyPr/>
          <a:lstStyle/>
          <a:p>
            <a:r>
              <a:rPr lang="en-US" dirty="0" err="1">
                <a:solidFill>
                  <a:srgbClr val="C00000"/>
                </a:solidFill>
              </a:rPr>
              <a:t>HumanAI</a:t>
            </a:r>
            <a:endParaRPr lang="en-US" dirty="0">
              <a:solidFill>
                <a:srgbClr val="C00000"/>
              </a:solidFill>
            </a:endParaRPr>
          </a:p>
        </p:txBody>
      </p:sp>
      <p:sp>
        <p:nvSpPr>
          <p:cNvPr id="3" name="Subtitle 2">
            <a:extLst>
              <a:ext uri="{FF2B5EF4-FFF2-40B4-BE49-F238E27FC236}">
                <a16:creationId xmlns:a16="http://schemas.microsoft.com/office/drawing/2014/main" id="{42CABBF0-E7B7-7B1E-5F16-185D7F5CC55A}"/>
              </a:ext>
            </a:extLst>
          </p:cNvPr>
          <p:cNvSpPr>
            <a:spLocks noGrp="1"/>
          </p:cNvSpPr>
          <p:nvPr>
            <p:ph type="subTitle" idx="1"/>
          </p:nvPr>
        </p:nvSpPr>
        <p:spPr>
          <a:xfrm>
            <a:off x="1524000" y="3602037"/>
            <a:ext cx="9144000" cy="2133599"/>
          </a:xfrm>
        </p:spPr>
        <p:txBody>
          <a:bodyPr>
            <a:normAutofit/>
          </a:bodyPr>
          <a:lstStyle/>
          <a:p>
            <a:r>
              <a:rPr lang="en-US" dirty="0" err="1"/>
              <a:t>RenAIssance</a:t>
            </a:r>
            <a:r>
              <a:rPr lang="en-US" dirty="0"/>
              <a:t> Hackathon</a:t>
            </a:r>
          </a:p>
          <a:p>
            <a:endParaRPr lang="en-US" sz="1800" dirty="0"/>
          </a:p>
          <a:p>
            <a:r>
              <a:rPr lang="en-US" dirty="0"/>
              <a:t>Historical text printing irregularities</a:t>
            </a:r>
          </a:p>
          <a:p>
            <a:r>
              <a:rPr lang="en-US" dirty="0"/>
              <a:t>2024/7 Initial training</a:t>
            </a:r>
          </a:p>
        </p:txBody>
      </p:sp>
      <p:pic>
        <p:nvPicPr>
          <p:cNvPr id="4" name="Picture 3">
            <a:extLst>
              <a:ext uri="{FF2B5EF4-FFF2-40B4-BE49-F238E27FC236}">
                <a16:creationId xmlns:a16="http://schemas.microsoft.com/office/drawing/2014/main" id="{80FCCAD7-81FA-CE7D-E14F-AD43534D4DB2}"/>
              </a:ext>
            </a:extLst>
          </p:cNvPr>
          <p:cNvPicPr>
            <a:picLocks noChangeAspect="1"/>
          </p:cNvPicPr>
          <p:nvPr/>
        </p:nvPicPr>
        <p:blipFill>
          <a:blip r:embed="rId2"/>
          <a:stretch>
            <a:fillRect/>
          </a:stretch>
        </p:blipFill>
        <p:spPr>
          <a:xfrm>
            <a:off x="4961581" y="152743"/>
            <a:ext cx="2268838" cy="2268838"/>
          </a:xfrm>
          <a:prstGeom prst="rect">
            <a:avLst/>
          </a:prstGeom>
        </p:spPr>
      </p:pic>
      <p:pic>
        <p:nvPicPr>
          <p:cNvPr id="6" name="Picture 5">
            <a:extLst>
              <a:ext uri="{FF2B5EF4-FFF2-40B4-BE49-F238E27FC236}">
                <a16:creationId xmlns:a16="http://schemas.microsoft.com/office/drawing/2014/main" id="{478A5B51-7E67-1633-F903-6F64E45B8E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045693" y="5827710"/>
            <a:ext cx="3740785" cy="545465"/>
          </a:xfrm>
          <a:prstGeom prst="rect">
            <a:avLst/>
          </a:prstGeom>
          <a:noFill/>
          <a:ln>
            <a:noFill/>
          </a:ln>
        </p:spPr>
      </p:pic>
    </p:spTree>
    <p:extLst>
      <p:ext uri="{BB962C8B-B14F-4D97-AF65-F5344CB8AC3E}">
        <p14:creationId xmlns:p14="http://schemas.microsoft.com/office/powerpoint/2010/main" val="176218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3984" y="1825625"/>
            <a:ext cx="7415494" cy="4667250"/>
          </a:xfrm>
        </p:spPr>
        <p:txBody>
          <a:bodyPr>
            <a:normAutofit fontScale="92500" lnSpcReduction="10000"/>
          </a:bodyPr>
          <a:lstStyle/>
          <a:p>
            <a:pPr marL="0" indent="0">
              <a:buNone/>
            </a:pPr>
            <a:r>
              <a:rPr lang="en-US" dirty="0"/>
              <a:t>Transliteration of centuries-old texts represents a research area that is underserved by current tools. </a:t>
            </a:r>
            <a:r>
              <a:rPr lang="en-US" dirty="0" err="1"/>
              <a:t>RenAIssance</a:t>
            </a:r>
            <a:r>
              <a:rPr lang="en-US" dirty="0"/>
              <a:t> encompasses uses of OCR necessary to digitize text sources that have never been processed by machine learning to date. This Hackathon will focus on the application of AI to recognize 17</a:t>
            </a:r>
            <a:r>
              <a:rPr lang="en-US" baseline="30000" dirty="0"/>
              <a:t>th</a:t>
            </a:r>
            <a:r>
              <a:rPr lang="en-US" dirty="0"/>
              <a:t> century Spanish printed sources. </a:t>
            </a:r>
          </a:p>
          <a:p>
            <a:pPr marL="0" indent="0">
              <a:buNone/>
            </a:pPr>
            <a:endParaRPr lang="en-US" sz="900" dirty="0"/>
          </a:p>
          <a:p>
            <a:pPr marL="0" indent="0">
              <a:buNone/>
            </a:pPr>
            <a:r>
              <a:rPr lang="en-US" dirty="0"/>
              <a:t>The main dataset consists of 31 scanned pages: 25 have transcriptions available, the last 6 pages of transcriptions have been removed to later evaluate the degree of accuracy and viability of the test method employed.</a:t>
            </a:r>
          </a:p>
        </p:txBody>
      </p:sp>
      <p:pic>
        <p:nvPicPr>
          <p:cNvPr id="2050" name="Picture 2">
            <a:extLst>
              <a:ext uri="{FF2B5EF4-FFF2-40B4-BE49-F238E27FC236}">
                <a16:creationId xmlns:a16="http://schemas.microsoft.com/office/drawing/2014/main" id="{DAE5D1AA-CA17-E33E-A827-475D712143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367" r="4367"/>
          <a:stretch/>
        </p:blipFill>
        <p:spPr bwMode="auto">
          <a:xfrm>
            <a:off x="7808686" y="-65946"/>
            <a:ext cx="4383314" cy="69239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7">
            <a:extLst>
              <a:ext uri="{FF2B5EF4-FFF2-40B4-BE49-F238E27FC236}">
                <a16:creationId xmlns:a16="http://schemas.microsoft.com/office/drawing/2014/main" id="{3C92EE81-4226-0D45-0F9E-78E2576B72EA}"/>
              </a:ext>
            </a:extLst>
          </p:cNvPr>
          <p:cNvSpPr>
            <a:spLocks noGrp="1"/>
          </p:cNvSpPr>
          <p:nvPr>
            <p:ph type="title"/>
          </p:nvPr>
        </p:nvSpPr>
        <p:spPr>
          <a:xfrm>
            <a:off x="393192" y="365125"/>
            <a:ext cx="6595201" cy="1325563"/>
          </a:xfrm>
        </p:spPr>
        <p:txBody>
          <a:bodyPr>
            <a:normAutofit/>
          </a:bodyPr>
          <a:lstStyle/>
          <a:p>
            <a:r>
              <a:rPr lang="es-ES" dirty="0" err="1">
                <a:solidFill>
                  <a:srgbClr val="C00000"/>
                </a:solidFill>
              </a:rPr>
              <a:t>renAIssance</a:t>
            </a:r>
            <a:r>
              <a:rPr lang="es-ES" dirty="0">
                <a:solidFill>
                  <a:srgbClr val="C00000"/>
                </a:solidFill>
              </a:rPr>
              <a:t> Hackathon</a:t>
            </a:r>
            <a:br>
              <a:rPr lang="es-ES" i="1" dirty="0">
                <a:solidFill>
                  <a:srgbClr val="C00000"/>
                </a:solidFill>
              </a:rPr>
            </a:br>
            <a:r>
              <a:rPr lang="es-ES" sz="2200" dirty="0"/>
              <a:t>Test</a:t>
            </a:r>
            <a:endParaRPr lang="en-US" sz="2200" dirty="0"/>
          </a:p>
        </p:txBody>
      </p:sp>
    </p:spTree>
    <p:extLst>
      <p:ext uri="{BB962C8B-B14F-4D97-AF65-F5344CB8AC3E}">
        <p14:creationId xmlns:p14="http://schemas.microsoft.com/office/powerpoint/2010/main" val="2004135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2AEF5-016B-35EF-61B4-2091D819EAD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DF94BBA-2B56-0EAD-8CB1-71630015BB8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EE65309-B818-B9AF-846B-B4E6BB0693F2}"/>
              </a:ext>
            </a:extLst>
          </p:cNvPr>
          <p:cNvPicPr>
            <a:picLocks noChangeAspect="1"/>
          </p:cNvPicPr>
          <p:nvPr/>
        </p:nvPicPr>
        <p:blipFill>
          <a:blip r:embed="rId2"/>
          <a:stretch>
            <a:fillRect/>
          </a:stretch>
        </p:blipFill>
        <p:spPr>
          <a:xfrm>
            <a:off x="1657480" y="0"/>
            <a:ext cx="8877039" cy="6858000"/>
          </a:xfrm>
          <a:prstGeom prst="rect">
            <a:avLst/>
          </a:prstGeom>
        </p:spPr>
      </p:pic>
    </p:spTree>
    <p:extLst>
      <p:ext uri="{BB962C8B-B14F-4D97-AF65-F5344CB8AC3E}">
        <p14:creationId xmlns:p14="http://schemas.microsoft.com/office/powerpoint/2010/main" val="1447999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2AEF5-016B-35EF-61B4-2091D819EAD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DF94BBA-2B56-0EAD-8CB1-71630015BB8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EE65309-B818-B9AF-846B-B4E6BB0693F2}"/>
              </a:ext>
            </a:extLst>
          </p:cNvPr>
          <p:cNvPicPr>
            <a:picLocks noChangeAspect="1"/>
          </p:cNvPicPr>
          <p:nvPr/>
        </p:nvPicPr>
        <p:blipFill rotWithShape="1">
          <a:blip r:embed="rId2"/>
          <a:srcRect l="14362" t="9931" r="10810" b="11111"/>
          <a:stretch/>
        </p:blipFill>
        <p:spPr>
          <a:xfrm>
            <a:off x="2932387" y="681037"/>
            <a:ext cx="6642538" cy="5414964"/>
          </a:xfrm>
          <a:prstGeom prst="rect">
            <a:avLst/>
          </a:prstGeom>
        </p:spPr>
      </p:pic>
    </p:spTree>
    <p:extLst>
      <p:ext uri="{BB962C8B-B14F-4D97-AF65-F5344CB8AC3E}">
        <p14:creationId xmlns:p14="http://schemas.microsoft.com/office/powerpoint/2010/main" val="1839848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94599-18F2-177F-AA16-E13CF5652AF6}"/>
              </a:ext>
            </a:extLst>
          </p:cNvPr>
          <p:cNvSpPr>
            <a:spLocks noGrp="1"/>
          </p:cNvSpPr>
          <p:nvPr>
            <p:ph type="title"/>
          </p:nvPr>
        </p:nvSpPr>
        <p:spPr/>
        <p:txBody>
          <a:bodyPr/>
          <a:lstStyle/>
          <a:p>
            <a:r>
              <a:rPr lang="en-US" dirty="0"/>
              <a:t>Expected irregularities</a:t>
            </a:r>
          </a:p>
        </p:txBody>
      </p:sp>
      <p:sp>
        <p:nvSpPr>
          <p:cNvPr id="3" name="Content Placeholder 2">
            <a:extLst>
              <a:ext uri="{FF2B5EF4-FFF2-40B4-BE49-F238E27FC236}">
                <a16:creationId xmlns:a16="http://schemas.microsoft.com/office/drawing/2014/main" id="{3014CC4E-7FE4-8CF9-1460-613023CE2B04}"/>
              </a:ext>
            </a:extLst>
          </p:cNvPr>
          <p:cNvSpPr>
            <a:spLocks noGrp="1"/>
          </p:cNvSpPr>
          <p:nvPr>
            <p:ph idx="1"/>
          </p:nvPr>
        </p:nvSpPr>
        <p:spPr/>
        <p:txBody>
          <a:bodyPr>
            <a:normAutofit/>
          </a:bodyPr>
          <a:lstStyle/>
          <a:p>
            <a:r>
              <a:rPr lang="en-US" dirty="0"/>
              <a:t> </a:t>
            </a:r>
            <a:r>
              <a:rPr lang="en-US" dirty="0">
                <a:solidFill>
                  <a:srgbClr val="FF0000"/>
                </a:solidFill>
              </a:rPr>
              <a:t>u</a:t>
            </a:r>
            <a:r>
              <a:rPr lang="en-US" dirty="0"/>
              <a:t> and </a:t>
            </a:r>
            <a:r>
              <a:rPr lang="en-US" dirty="0">
                <a:solidFill>
                  <a:srgbClr val="FF0000"/>
                </a:solidFill>
              </a:rPr>
              <a:t>v</a:t>
            </a:r>
            <a:r>
              <a:rPr lang="en-US" dirty="0"/>
              <a:t> are used interchangeably 	</a:t>
            </a:r>
          </a:p>
          <a:p>
            <a:pPr lvl="1"/>
            <a:r>
              <a:rPr lang="en-US" dirty="0"/>
              <a:t>Assume </a:t>
            </a:r>
            <a:r>
              <a:rPr lang="en-US" dirty="0">
                <a:solidFill>
                  <a:srgbClr val="FF0000"/>
                </a:solidFill>
              </a:rPr>
              <a:t>u</a:t>
            </a:r>
            <a:r>
              <a:rPr lang="en-US" dirty="0"/>
              <a:t> at beginning of word</a:t>
            </a:r>
          </a:p>
          <a:p>
            <a:pPr lvl="1"/>
            <a:r>
              <a:rPr lang="en-US" dirty="0"/>
              <a:t>Assume </a:t>
            </a:r>
            <a:r>
              <a:rPr lang="en-US" dirty="0">
                <a:solidFill>
                  <a:srgbClr val="FF0000"/>
                </a:solidFill>
              </a:rPr>
              <a:t>v</a:t>
            </a:r>
            <a:r>
              <a:rPr lang="en-US" dirty="0"/>
              <a:t> inside word</a:t>
            </a:r>
          </a:p>
          <a:p>
            <a:r>
              <a:rPr lang="en-US" dirty="0"/>
              <a:t>Possibility to check against a dictionary?</a:t>
            </a:r>
          </a:p>
        </p:txBody>
      </p:sp>
      <p:pic>
        <p:nvPicPr>
          <p:cNvPr id="4" name="Picture 3">
            <a:extLst>
              <a:ext uri="{FF2B5EF4-FFF2-40B4-BE49-F238E27FC236}">
                <a16:creationId xmlns:a16="http://schemas.microsoft.com/office/drawing/2014/main" id="{3E36FA4A-407E-3465-A038-0DA46D59BCE0}"/>
              </a:ext>
            </a:extLst>
          </p:cNvPr>
          <p:cNvPicPr>
            <a:picLocks noChangeAspect="1"/>
          </p:cNvPicPr>
          <p:nvPr/>
        </p:nvPicPr>
        <p:blipFill>
          <a:blip r:embed="rId2"/>
          <a:stretch>
            <a:fillRect/>
          </a:stretch>
        </p:blipFill>
        <p:spPr>
          <a:xfrm>
            <a:off x="10752082" y="0"/>
            <a:ext cx="1439917" cy="1439917"/>
          </a:xfrm>
          <a:prstGeom prst="rect">
            <a:avLst/>
          </a:prstGeom>
        </p:spPr>
      </p:pic>
      <p:pic>
        <p:nvPicPr>
          <p:cNvPr id="5" name="Picture 4">
            <a:extLst>
              <a:ext uri="{FF2B5EF4-FFF2-40B4-BE49-F238E27FC236}">
                <a16:creationId xmlns:a16="http://schemas.microsoft.com/office/drawing/2014/main" id="{4162FBE9-F1F1-1CBB-1642-387DD33390A7}"/>
              </a:ext>
            </a:extLst>
          </p:cNvPr>
          <p:cNvPicPr>
            <a:picLocks noChangeAspect="1"/>
          </p:cNvPicPr>
          <p:nvPr/>
        </p:nvPicPr>
        <p:blipFill>
          <a:blip r:embed="rId3"/>
          <a:stretch>
            <a:fillRect/>
          </a:stretch>
        </p:blipFill>
        <p:spPr>
          <a:xfrm>
            <a:off x="2811184" y="4516718"/>
            <a:ext cx="2768600" cy="1016000"/>
          </a:xfrm>
          <a:prstGeom prst="rect">
            <a:avLst/>
          </a:prstGeom>
        </p:spPr>
      </p:pic>
      <p:pic>
        <p:nvPicPr>
          <p:cNvPr id="6" name="Picture 5">
            <a:extLst>
              <a:ext uri="{FF2B5EF4-FFF2-40B4-BE49-F238E27FC236}">
                <a16:creationId xmlns:a16="http://schemas.microsoft.com/office/drawing/2014/main" id="{7DC6D5E5-182C-84E5-AEA0-F355926BA006}"/>
              </a:ext>
            </a:extLst>
          </p:cNvPr>
          <p:cNvPicPr>
            <a:picLocks noChangeAspect="1"/>
          </p:cNvPicPr>
          <p:nvPr/>
        </p:nvPicPr>
        <p:blipFill>
          <a:blip r:embed="rId4"/>
          <a:stretch>
            <a:fillRect/>
          </a:stretch>
        </p:blipFill>
        <p:spPr>
          <a:xfrm>
            <a:off x="6612218" y="4345268"/>
            <a:ext cx="3022600" cy="1358900"/>
          </a:xfrm>
          <a:prstGeom prst="rect">
            <a:avLst/>
          </a:prstGeom>
        </p:spPr>
      </p:pic>
      <p:sp>
        <p:nvSpPr>
          <p:cNvPr id="7" name="Oval 6">
            <a:extLst>
              <a:ext uri="{FF2B5EF4-FFF2-40B4-BE49-F238E27FC236}">
                <a16:creationId xmlns:a16="http://schemas.microsoft.com/office/drawing/2014/main" id="{250DA5C2-2958-8F8C-710B-F8AB3B15FFAB}"/>
              </a:ext>
            </a:extLst>
          </p:cNvPr>
          <p:cNvSpPr/>
          <p:nvPr/>
        </p:nvSpPr>
        <p:spPr>
          <a:xfrm>
            <a:off x="3934327" y="4772527"/>
            <a:ext cx="1078832" cy="617621"/>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Oval 7">
            <a:extLst>
              <a:ext uri="{FF2B5EF4-FFF2-40B4-BE49-F238E27FC236}">
                <a16:creationId xmlns:a16="http://schemas.microsoft.com/office/drawing/2014/main" id="{E1BDE2FC-021B-3775-8061-ACC6DCC7844A}"/>
              </a:ext>
            </a:extLst>
          </p:cNvPr>
          <p:cNvSpPr/>
          <p:nvPr/>
        </p:nvSpPr>
        <p:spPr>
          <a:xfrm>
            <a:off x="8049127" y="4345268"/>
            <a:ext cx="1078832" cy="617621"/>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Oval 8">
            <a:extLst>
              <a:ext uri="{FF2B5EF4-FFF2-40B4-BE49-F238E27FC236}">
                <a16:creationId xmlns:a16="http://schemas.microsoft.com/office/drawing/2014/main" id="{F0151484-71D2-5EE2-5313-AC963F3E3FFF}"/>
              </a:ext>
            </a:extLst>
          </p:cNvPr>
          <p:cNvSpPr/>
          <p:nvPr/>
        </p:nvSpPr>
        <p:spPr>
          <a:xfrm>
            <a:off x="7044686" y="4772527"/>
            <a:ext cx="1078832" cy="617621"/>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1" name="Picture 10">
            <a:extLst>
              <a:ext uri="{FF2B5EF4-FFF2-40B4-BE49-F238E27FC236}">
                <a16:creationId xmlns:a16="http://schemas.microsoft.com/office/drawing/2014/main" id="{2272468E-CE52-1DBA-F68B-2B4D98EA65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8049127" y="529738"/>
            <a:ext cx="2609048" cy="380440"/>
          </a:xfrm>
          <a:prstGeom prst="rect">
            <a:avLst/>
          </a:prstGeom>
          <a:noFill/>
          <a:ln>
            <a:noFill/>
          </a:ln>
        </p:spPr>
      </p:pic>
    </p:spTree>
    <p:extLst>
      <p:ext uri="{BB962C8B-B14F-4D97-AF65-F5344CB8AC3E}">
        <p14:creationId xmlns:p14="http://schemas.microsoft.com/office/powerpoint/2010/main" val="645057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94599-18F2-177F-AA16-E13CF5652AF6}"/>
              </a:ext>
            </a:extLst>
          </p:cNvPr>
          <p:cNvSpPr>
            <a:spLocks noGrp="1"/>
          </p:cNvSpPr>
          <p:nvPr>
            <p:ph type="title"/>
          </p:nvPr>
        </p:nvSpPr>
        <p:spPr/>
        <p:txBody>
          <a:bodyPr/>
          <a:lstStyle/>
          <a:p>
            <a:r>
              <a:rPr lang="en-US" dirty="0"/>
              <a:t>Expected irregularities</a:t>
            </a:r>
          </a:p>
        </p:txBody>
      </p:sp>
      <p:sp>
        <p:nvSpPr>
          <p:cNvPr id="3" name="Content Placeholder 2">
            <a:extLst>
              <a:ext uri="{FF2B5EF4-FFF2-40B4-BE49-F238E27FC236}">
                <a16:creationId xmlns:a16="http://schemas.microsoft.com/office/drawing/2014/main" id="{3014CC4E-7FE4-8CF9-1460-613023CE2B04}"/>
              </a:ext>
            </a:extLst>
          </p:cNvPr>
          <p:cNvSpPr>
            <a:spLocks noGrp="1"/>
          </p:cNvSpPr>
          <p:nvPr>
            <p:ph idx="1"/>
          </p:nvPr>
        </p:nvSpPr>
        <p:spPr/>
        <p:txBody>
          <a:bodyPr>
            <a:normAutofit/>
          </a:bodyPr>
          <a:lstStyle/>
          <a:p>
            <a:r>
              <a:rPr lang="en-US" dirty="0">
                <a:solidFill>
                  <a:srgbClr val="FF0000"/>
                </a:solidFill>
              </a:rPr>
              <a:t>f</a:t>
            </a:r>
            <a:r>
              <a:rPr lang="en-US" dirty="0"/>
              <a:t> and </a:t>
            </a:r>
            <a:r>
              <a:rPr lang="en-US" dirty="0">
                <a:solidFill>
                  <a:srgbClr val="FF0000"/>
                </a:solidFill>
              </a:rPr>
              <a:t>s</a:t>
            </a:r>
            <a:r>
              <a:rPr lang="en-US" dirty="0"/>
              <a:t> are used interchangeably 	</a:t>
            </a:r>
          </a:p>
          <a:p>
            <a:pPr lvl="1"/>
            <a:r>
              <a:rPr lang="en-US" dirty="0"/>
              <a:t>Could be either </a:t>
            </a:r>
            <a:r>
              <a:rPr lang="en-US" dirty="0">
                <a:solidFill>
                  <a:srgbClr val="FF0000"/>
                </a:solidFill>
              </a:rPr>
              <a:t>f</a:t>
            </a:r>
            <a:r>
              <a:rPr lang="en-US" dirty="0"/>
              <a:t> or </a:t>
            </a:r>
            <a:r>
              <a:rPr lang="en-US" dirty="0">
                <a:solidFill>
                  <a:srgbClr val="FF0000"/>
                </a:solidFill>
              </a:rPr>
              <a:t>s</a:t>
            </a:r>
            <a:r>
              <a:rPr lang="en-US" dirty="0"/>
              <a:t> at beginning of a word</a:t>
            </a:r>
          </a:p>
          <a:p>
            <a:pPr lvl="1"/>
            <a:r>
              <a:rPr lang="en-US" dirty="0"/>
              <a:t>Could be either </a:t>
            </a:r>
            <a:r>
              <a:rPr lang="en-US" dirty="0">
                <a:solidFill>
                  <a:srgbClr val="FF0000"/>
                </a:solidFill>
              </a:rPr>
              <a:t>f</a:t>
            </a:r>
            <a:r>
              <a:rPr lang="en-US" dirty="0"/>
              <a:t> or </a:t>
            </a:r>
            <a:r>
              <a:rPr lang="en-US" dirty="0">
                <a:solidFill>
                  <a:srgbClr val="FF0000"/>
                </a:solidFill>
              </a:rPr>
              <a:t>s</a:t>
            </a:r>
            <a:r>
              <a:rPr lang="en-US" dirty="0"/>
              <a:t> inside a word</a:t>
            </a:r>
          </a:p>
          <a:p>
            <a:pPr lvl="1"/>
            <a:r>
              <a:rPr lang="en-US" dirty="0"/>
              <a:t>Sometimes both are present in a word</a:t>
            </a:r>
          </a:p>
          <a:p>
            <a:pPr lvl="1"/>
            <a:r>
              <a:rPr lang="en-US" dirty="0"/>
              <a:t>Assume </a:t>
            </a:r>
            <a:r>
              <a:rPr lang="en-US" dirty="0">
                <a:solidFill>
                  <a:srgbClr val="FF0000"/>
                </a:solidFill>
              </a:rPr>
              <a:t>s</a:t>
            </a:r>
            <a:r>
              <a:rPr lang="en-US" dirty="0"/>
              <a:t> at the beginning/end of a word, </a:t>
            </a:r>
            <a:r>
              <a:rPr lang="en-US" dirty="0">
                <a:solidFill>
                  <a:srgbClr val="FF0000"/>
                </a:solidFill>
              </a:rPr>
              <a:t>f</a:t>
            </a:r>
            <a:r>
              <a:rPr lang="en-US" dirty="0"/>
              <a:t> within a word</a:t>
            </a:r>
          </a:p>
          <a:p>
            <a:r>
              <a:rPr lang="en-US" dirty="0"/>
              <a:t>Possibility to check against a dictionary?</a:t>
            </a:r>
          </a:p>
        </p:txBody>
      </p:sp>
      <p:pic>
        <p:nvPicPr>
          <p:cNvPr id="5" name="Picture 4">
            <a:extLst>
              <a:ext uri="{FF2B5EF4-FFF2-40B4-BE49-F238E27FC236}">
                <a16:creationId xmlns:a16="http://schemas.microsoft.com/office/drawing/2014/main" id="{9055910A-47A6-E540-A37D-6669947EF108}"/>
              </a:ext>
            </a:extLst>
          </p:cNvPr>
          <p:cNvPicPr>
            <a:picLocks noChangeAspect="1"/>
          </p:cNvPicPr>
          <p:nvPr/>
        </p:nvPicPr>
        <p:blipFill>
          <a:blip r:embed="rId2"/>
          <a:stretch>
            <a:fillRect/>
          </a:stretch>
        </p:blipFill>
        <p:spPr>
          <a:xfrm>
            <a:off x="4051300" y="4689475"/>
            <a:ext cx="4089400" cy="1803400"/>
          </a:xfrm>
          <a:prstGeom prst="rect">
            <a:avLst/>
          </a:prstGeom>
        </p:spPr>
      </p:pic>
      <p:sp>
        <p:nvSpPr>
          <p:cNvPr id="6" name="Oval 5">
            <a:extLst>
              <a:ext uri="{FF2B5EF4-FFF2-40B4-BE49-F238E27FC236}">
                <a16:creationId xmlns:a16="http://schemas.microsoft.com/office/drawing/2014/main" id="{42CABFBA-0F95-1264-FD7C-13E020CA5B83}"/>
              </a:ext>
            </a:extLst>
          </p:cNvPr>
          <p:cNvSpPr/>
          <p:nvPr/>
        </p:nvSpPr>
        <p:spPr>
          <a:xfrm>
            <a:off x="5865592" y="5085348"/>
            <a:ext cx="1078832" cy="617621"/>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9" name="Picture 8">
            <a:extLst>
              <a:ext uri="{FF2B5EF4-FFF2-40B4-BE49-F238E27FC236}">
                <a16:creationId xmlns:a16="http://schemas.microsoft.com/office/drawing/2014/main" id="{76D451E9-C5C5-AACD-66F1-902F7E757684}"/>
              </a:ext>
            </a:extLst>
          </p:cNvPr>
          <p:cNvPicPr>
            <a:picLocks noChangeAspect="1"/>
          </p:cNvPicPr>
          <p:nvPr/>
        </p:nvPicPr>
        <p:blipFill>
          <a:blip r:embed="rId3"/>
          <a:stretch>
            <a:fillRect/>
          </a:stretch>
        </p:blipFill>
        <p:spPr>
          <a:xfrm>
            <a:off x="10752082" y="0"/>
            <a:ext cx="1439917" cy="1439917"/>
          </a:xfrm>
          <a:prstGeom prst="rect">
            <a:avLst/>
          </a:prstGeom>
        </p:spPr>
      </p:pic>
      <p:pic>
        <p:nvPicPr>
          <p:cNvPr id="10" name="Picture 9">
            <a:extLst>
              <a:ext uri="{FF2B5EF4-FFF2-40B4-BE49-F238E27FC236}">
                <a16:creationId xmlns:a16="http://schemas.microsoft.com/office/drawing/2014/main" id="{0BF1833E-3ECC-5BC4-EBB6-7BD7AE6D61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8049127" y="529738"/>
            <a:ext cx="2609048" cy="380440"/>
          </a:xfrm>
          <a:prstGeom prst="rect">
            <a:avLst/>
          </a:prstGeom>
          <a:noFill/>
          <a:ln>
            <a:noFill/>
          </a:ln>
        </p:spPr>
      </p:pic>
    </p:spTree>
    <p:extLst>
      <p:ext uri="{BB962C8B-B14F-4D97-AF65-F5344CB8AC3E}">
        <p14:creationId xmlns:p14="http://schemas.microsoft.com/office/powerpoint/2010/main" val="2643878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94599-18F2-177F-AA16-E13CF5652AF6}"/>
              </a:ext>
            </a:extLst>
          </p:cNvPr>
          <p:cNvSpPr>
            <a:spLocks noGrp="1"/>
          </p:cNvSpPr>
          <p:nvPr>
            <p:ph type="title"/>
          </p:nvPr>
        </p:nvSpPr>
        <p:spPr/>
        <p:txBody>
          <a:bodyPr/>
          <a:lstStyle/>
          <a:p>
            <a:r>
              <a:rPr lang="en-US" dirty="0"/>
              <a:t>Expected irregularities</a:t>
            </a:r>
          </a:p>
        </p:txBody>
      </p:sp>
      <p:sp>
        <p:nvSpPr>
          <p:cNvPr id="3" name="Content Placeholder 2">
            <a:extLst>
              <a:ext uri="{FF2B5EF4-FFF2-40B4-BE49-F238E27FC236}">
                <a16:creationId xmlns:a16="http://schemas.microsoft.com/office/drawing/2014/main" id="{3014CC4E-7FE4-8CF9-1460-613023CE2B04}"/>
              </a:ext>
            </a:extLst>
          </p:cNvPr>
          <p:cNvSpPr>
            <a:spLocks noGrp="1"/>
          </p:cNvSpPr>
          <p:nvPr>
            <p:ph idx="1"/>
          </p:nvPr>
        </p:nvSpPr>
        <p:spPr/>
        <p:txBody>
          <a:bodyPr>
            <a:normAutofit/>
          </a:bodyPr>
          <a:lstStyle/>
          <a:p>
            <a:r>
              <a:rPr lang="en-US" dirty="0"/>
              <a:t>Tildes (horizontal “cap” – ignore grave/backwards accents)</a:t>
            </a:r>
          </a:p>
          <a:p>
            <a:pPr lvl="1"/>
            <a:r>
              <a:rPr lang="en-US" dirty="0"/>
              <a:t>When a </a:t>
            </a:r>
            <a:r>
              <a:rPr lang="en-US" dirty="0">
                <a:solidFill>
                  <a:srgbClr val="FF0000"/>
                </a:solidFill>
              </a:rPr>
              <a:t>q</a:t>
            </a:r>
            <a:r>
              <a:rPr lang="en-US" dirty="0"/>
              <a:t> is capped, assume </a:t>
            </a:r>
            <a:r>
              <a:rPr lang="en-US" dirty="0" err="1">
                <a:solidFill>
                  <a:srgbClr val="FF0000"/>
                </a:solidFill>
              </a:rPr>
              <a:t>ue</a:t>
            </a:r>
            <a:r>
              <a:rPr lang="en-US" dirty="0"/>
              <a:t> follows</a:t>
            </a:r>
          </a:p>
          <a:p>
            <a:pPr lvl="1"/>
            <a:r>
              <a:rPr lang="en-US" dirty="0"/>
              <a:t>When a </a:t>
            </a:r>
            <a:r>
              <a:rPr lang="en-US" u="sng" dirty="0"/>
              <a:t>vowel</a:t>
            </a:r>
            <a:r>
              <a:rPr lang="en-US" dirty="0"/>
              <a:t> is capped, assume </a:t>
            </a:r>
            <a:r>
              <a:rPr lang="en-US" dirty="0">
                <a:solidFill>
                  <a:srgbClr val="FF0000"/>
                </a:solidFill>
              </a:rPr>
              <a:t>n</a:t>
            </a:r>
            <a:r>
              <a:rPr lang="en-US" dirty="0"/>
              <a:t> follows</a:t>
            </a:r>
          </a:p>
          <a:p>
            <a:pPr lvl="1"/>
            <a:r>
              <a:rPr lang="en-US" dirty="0"/>
              <a:t>When </a:t>
            </a:r>
            <a:r>
              <a:rPr lang="en-US" dirty="0">
                <a:solidFill>
                  <a:srgbClr val="FF0000"/>
                </a:solidFill>
              </a:rPr>
              <a:t>n</a:t>
            </a:r>
            <a:r>
              <a:rPr lang="en-US" dirty="0"/>
              <a:t> is capped, this is always the letter </a:t>
            </a:r>
            <a:r>
              <a:rPr lang="en-US" dirty="0" err="1">
                <a:solidFill>
                  <a:srgbClr val="FF0000"/>
                </a:solidFill>
              </a:rPr>
              <a:t>ñ</a:t>
            </a:r>
            <a:endParaRPr lang="en-US" dirty="0">
              <a:solidFill>
                <a:srgbClr val="FF0000"/>
              </a:solidFill>
            </a:endParaRPr>
          </a:p>
          <a:p>
            <a:r>
              <a:rPr lang="en-US" dirty="0"/>
              <a:t>Possibility to check against a dictionary?</a:t>
            </a:r>
          </a:p>
        </p:txBody>
      </p:sp>
      <p:pic>
        <p:nvPicPr>
          <p:cNvPr id="6" name="Picture 5">
            <a:extLst>
              <a:ext uri="{FF2B5EF4-FFF2-40B4-BE49-F238E27FC236}">
                <a16:creationId xmlns:a16="http://schemas.microsoft.com/office/drawing/2014/main" id="{A07B605E-D97E-A8AB-E5FD-60BB48C95B61}"/>
              </a:ext>
            </a:extLst>
          </p:cNvPr>
          <p:cNvPicPr>
            <a:picLocks noChangeAspect="1"/>
          </p:cNvPicPr>
          <p:nvPr/>
        </p:nvPicPr>
        <p:blipFill rotWithShape="1">
          <a:blip r:embed="rId2"/>
          <a:srcRect t="27104"/>
          <a:stretch/>
        </p:blipFill>
        <p:spPr>
          <a:xfrm>
            <a:off x="3155950" y="5677040"/>
            <a:ext cx="5880100" cy="999845"/>
          </a:xfrm>
          <a:prstGeom prst="rect">
            <a:avLst/>
          </a:prstGeom>
        </p:spPr>
      </p:pic>
      <p:pic>
        <p:nvPicPr>
          <p:cNvPr id="7" name="Picture 6">
            <a:extLst>
              <a:ext uri="{FF2B5EF4-FFF2-40B4-BE49-F238E27FC236}">
                <a16:creationId xmlns:a16="http://schemas.microsoft.com/office/drawing/2014/main" id="{261E9D40-07DE-BFFB-A1BB-1CC978592622}"/>
              </a:ext>
            </a:extLst>
          </p:cNvPr>
          <p:cNvPicPr>
            <a:picLocks noChangeAspect="1"/>
          </p:cNvPicPr>
          <p:nvPr/>
        </p:nvPicPr>
        <p:blipFill>
          <a:blip r:embed="rId3"/>
          <a:stretch>
            <a:fillRect/>
          </a:stretch>
        </p:blipFill>
        <p:spPr>
          <a:xfrm>
            <a:off x="4770344" y="4129087"/>
            <a:ext cx="5880100" cy="1371600"/>
          </a:xfrm>
          <a:prstGeom prst="rect">
            <a:avLst/>
          </a:prstGeom>
        </p:spPr>
      </p:pic>
      <p:pic>
        <p:nvPicPr>
          <p:cNvPr id="8" name="Picture 7">
            <a:extLst>
              <a:ext uri="{FF2B5EF4-FFF2-40B4-BE49-F238E27FC236}">
                <a16:creationId xmlns:a16="http://schemas.microsoft.com/office/drawing/2014/main" id="{2D172228-82D7-476F-8526-56D01D1C7B14}"/>
              </a:ext>
            </a:extLst>
          </p:cNvPr>
          <p:cNvPicPr>
            <a:picLocks noChangeAspect="1"/>
          </p:cNvPicPr>
          <p:nvPr/>
        </p:nvPicPr>
        <p:blipFill rotWithShape="1">
          <a:blip r:embed="rId4"/>
          <a:srcRect l="33312" r="19120"/>
          <a:stretch/>
        </p:blipFill>
        <p:spPr>
          <a:xfrm>
            <a:off x="1541556" y="4119563"/>
            <a:ext cx="2796989" cy="1371600"/>
          </a:xfrm>
          <a:prstGeom prst="rect">
            <a:avLst/>
          </a:prstGeom>
        </p:spPr>
      </p:pic>
      <p:pic>
        <p:nvPicPr>
          <p:cNvPr id="9" name="Picture 8">
            <a:extLst>
              <a:ext uri="{FF2B5EF4-FFF2-40B4-BE49-F238E27FC236}">
                <a16:creationId xmlns:a16="http://schemas.microsoft.com/office/drawing/2014/main" id="{84B0EA2C-3573-9579-7665-6366AB015EEE}"/>
              </a:ext>
            </a:extLst>
          </p:cNvPr>
          <p:cNvPicPr>
            <a:picLocks noChangeAspect="1"/>
          </p:cNvPicPr>
          <p:nvPr/>
        </p:nvPicPr>
        <p:blipFill>
          <a:blip r:embed="rId5"/>
          <a:stretch>
            <a:fillRect/>
          </a:stretch>
        </p:blipFill>
        <p:spPr>
          <a:xfrm>
            <a:off x="8466082" y="2446198"/>
            <a:ext cx="2286000" cy="1371600"/>
          </a:xfrm>
          <a:prstGeom prst="rect">
            <a:avLst/>
          </a:prstGeom>
        </p:spPr>
      </p:pic>
      <p:sp>
        <p:nvSpPr>
          <p:cNvPr id="5" name="Oval 4">
            <a:extLst>
              <a:ext uri="{FF2B5EF4-FFF2-40B4-BE49-F238E27FC236}">
                <a16:creationId xmlns:a16="http://schemas.microsoft.com/office/drawing/2014/main" id="{5E8B56CA-81BF-E029-E110-74AA6C39B69D}"/>
              </a:ext>
            </a:extLst>
          </p:cNvPr>
          <p:cNvSpPr/>
          <p:nvPr/>
        </p:nvSpPr>
        <p:spPr>
          <a:xfrm>
            <a:off x="8969740" y="3109717"/>
            <a:ext cx="1078832" cy="617621"/>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75ADE78C-B5EE-E28E-3112-5BE84AA5FF51}"/>
              </a:ext>
            </a:extLst>
          </p:cNvPr>
          <p:cNvSpPr/>
          <p:nvPr/>
        </p:nvSpPr>
        <p:spPr>
          <a:xfrm>
            <a:off x="2857697" y="4427622"/>
            <a:ext cx="1078832" cy="617621"/>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CB379CC2-0AA5-1FC6-5A51-FAE11DAE7DB9}"/>
              </a:ext>
            </a:extLst>
          </p:cNvPr>
          <p:cNvSpPr/>
          <p:nvPr/>
        </p:nvSpPr>
        <p:spPr>
          <a:xfrm>
            <a:off x="1427187" y="4447591"/>
            <a:ext cx="1078832" cy="617621"/>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Oval 11">
            <a:extLst>
              <a:ext uri="{FF2B5EF4-FFF2-40B4-BE49-F238E27FC236}">
                <a16:creationId xmlns:a16="http://schemas.microsoft.com/office/drawing/2014/main" id="{BE4CA24E-7AC2-9CA1-CF3A-A5404E0A74A0}"/>
              </a:ext>
            </a:extLst>
          </p:cNvPr>
          <p:cNvSpPr/>
          <p:nvPr/>
        </p:nvSpPr>
        <p:spPr>
          <a:xfrm>
            <a:off x="9509156" y="4187742"/>
            <a:ext cx="1078832" cy="617621"/>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C23C48C3-645E-3CD8-9159-CFAA2C063DAF}"/>
              </a:ext>
            </a:extLst>
          </p:cNvPr>
          <p:cNvSpPr/>
          <p:nvPr/>
        </p:nvSpPr>
        <p:spPr>
          <a:xfrm>
            <a:off x="5681107" y="6044505"/>
            <a:ext cx="1078832" cy="617621"/>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6" name="Picture 15">
            <a:extLst>
              <a:ext uri="{FF2B5EF4-FFF2-40B4-BE49-F238E27FC236}">
                <a16:creationId xmlns:a16="http://schemas.microsoft.com/office/drawing/2014/main" id="{9C77712C-AE62-78BB-4712-80B99A997024}"/>
              </a:ext>
            </a:extLst>
          </p:cNvPr>
          <p:cNvPicPr>
            <a:picLocks noChangeAspect="1"/>
          </p:cNvPicPr>
          <p:nvPr/>
        </p:nvPicPr>
        <p:blipFill>
          <a:blip r:embed="rId6"/>
          <a:stretch>
            <a:fillRect/>
          </a:stretch>
        </p:blipFill>
        <p:spPr>
          <a:xfrm>
            <a:off x="10752082" y="0"/>
            <a:ext cx="1439917" cy="1439917"/>
          </a:xfrm>
          <a:prstGeom prst="rect">
            <a:avLst/>
          </a:prstGeom>
        </p:spPr>
      </p:pic>
      <p:pic>
        <p:nvPicPr>
          <p:cNvPr id="17" name="Picture 16">
            <a:extLst>
              <a:ext uri="{FF2B5EF4-FFF2-40B4-BE49-F238E27FC236}">
                <a16:creationId xmlns:a16="http://schemas.microsoft.com/office/drawing/2014/main" id="{8FF147B2-D31E-DE8E-74F9-34EB0E3D7F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bwMode="auto">
          <a:xfrm>
            <a:off x="8049127" y="529738"/>
            <a:ext cx="2609048" cy="380440"/>
          </a:xfrm>
          <a:prstGeom prst="rect">
            <a:avLst/>
          </a:prstGeom>
          <a:noFill/>
          <a:ln>
            <a:noFill/>
          </a:ln>
        </p:spPr>
      </p:pic>
    </p:spTree>
    <p:extLst>
      <p:ext uri="{BB962C8B-B14F-4D97-AF65-F5344CB8AC3E}">
        <p14:creationId xmlns:p14="http://schemas.microsoft.com/office/powerpoint/2010/main" val="1514575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94599-18F2-177F-AA16-E13CF5652AF6}"/>
              </a:ext>
            </a:extLst>
          </p:cNvPr>
          <p:cNvSpPr>
            <a:spLocks noGrp="1"/>
          </p:cNvSpPr>
          <p:nvPr>
            <p:ph type="title"/>
          </p:nvPr>
        </p:nvSpPr>
        <p:spPr/>
        <p:txBody>
          <a:bodyPr/>
          <a:lstStyle/>
          <a:p>
            <a:r>
              <a:rPr lang="en-US" dirty="0"/>
              <a:t>Expected irregularities</a:t>
            </a:r>
          </a:p>
        </p:txBody>
      </p:sp>
      <p:sp>
        <p:nvSpPr>
          <p:cNvPr id="3" name="Content Placeholder 2">
            <a:extLst>
              <a:ext uri="{FF2B5EF4-FFF2-40B4-BE49-F238E27FC236}">
                <a16:creationId xmlns:a16="http://schemas.microsoft.com/office/drawing/2014/main" id="{3014CC4E-7FE4-8CF9-1460-613023CE2B04}"/>
              </a:ext>
            </a:extLst>
          </p:cNvPr>
          <p:cNvSpPr>
            <a:spLocks noGrp="1"/>
          </p:cNvSpPr>
          <p:nvPr>
            <p:ph idx="1"/>
          </p:nvPr>
        </p:nvSpPr>
        <p:spPr/>
        <p:txBody>
          <a:bodyPr>
            <a:normAutofit/>
          </a:bodyPr>
          <a:lstStyle/>
          <a:p>
            <a:r>
              <a:rPr lang="en-US" dirty="0">
                <a:solidFill>
                  <a:srgbClr val="FF0000"/>
                </a:solidFill>
              </a:rPr>
              <a:t>ç</a:t>
            </a:r>
            <a:r>
              <a:rPr lang="en-US" dirty="0"/>
              <a:t> old spelling is always modern </a:t>
            </a:r>
            <a:r>
              <a:rPr lang="en-US" dirty="0">
                <a:solidFill>
                  <a:srgbClr val="FF0000"/>
                </a:solidFill>
              </a:rPr>
              <a:t>z</a:t>
            </a:r>
            <a:r>
              <a:rPr lang="en-US" dirty="0"/>
              <a:t>	</a:t>
            </a:r>
          </a:p>
          <a:p>
            <a:pPr lvl="1"/>
            <a:r>
              <a:rPr lang="en-US" dirty="0"/>
              <a:t>Teach AI to always interpret </a:t>
            </a:r>
            <a:r>
              <a:rPr lang="en-US" dirty="0">
                <a:solidFill>
                  <a:srgbClr val="FF0000"/>
                </a:solidFill>
              </a:rPr>
              <a:t>ç</a:t>
            </a:r>
            <a:r>
              <a:rPr lang="en-US" dirty="0"/>
              <a:t> as </a:t>
            </a:r>
            <a:r>
              <a:rPr lang="en-US" dirty="0">
                <a:solidFill>
                  <a:srgbClr val="FF0000"/>
                </a:solidFill>
              </a:rPr>
              <a:t>z</a:t>
            </a:r>
            <a:r>
              <a:rPr lang="en-US" dirty="0"/>
              <a:t> </a:t>
            </a:r>
          </a:p>
          <a:p>
            <a:endParaRPr lang="en-US" dirty="0"/>
          </a:p>
          <a:p>
            <a:endParaRPr lang="en-US" dirty="0"/>
          </a:p>
        </p:txBody>
      </p:sp>
      <p:pic>
        <p:nvPicPr>
          <p:cNvPr id="5" name="Picture 4">
            <a:extLst>
              <a:ext uri="{FF2B5EF4-FFF2-40B4-BE49-F238E27FC236}">
                <a16:creationId xmlns:a16="http://schemas.microsoft.com/office/drawing/2014/main" id="{38D0FAAB-1F95-7214-4782-D78755E903AC}"/>
              </a:ext>
            </a:extLst>
          </p:cNvPr>
          <p:cNvPicPr>
            <a:picLocks noChangeAspect="1"/>
          </p:cNvPicPr>
          <p:nvPr/>
        </p:nvPicPr>
        <p:blipFill>
          <a:blip r:embed="rId2"/>
          <a:stretch>
            <a:fillRect/>
          </a:stretch>
        </p:blipFill>
        <p:spPr>
          <a:xfrm>
            <a:off x="3155950" y="3113088"/>
            <a:ext cx="5880100" cy="1371600"/>
          </a:xfrm>
          <a:prstGeom prst="rect">
            <a:avLst/>
          </a:prstGeom>
        </p:spPr>
      </p:pic>
      <p:pic>
        <p:nvPicPr>
          <p:cNvPr id="6" name="Picture 5">
            <a:extLst>
              <a:ext uri="{FF2B5EF4-FFF2-40B4-BE49-F238E27FC236}">
                <a16:creationId xmlns:a16="http://schemas.microsoft.com/office/drawing/2014/main" id="{DE0317F5-FC35-C810-912C-CA4F8FC9FD5A}"/>
              </a:ext>
            </a:extLst>
          </p:cNvPr>
          <p:cNvPicPr>
            <a:picLocks noChangeAspect="1"/>
          </p:cNvPicPr>
          <p:nvPr/>
        </p:nvPicPr>
        <p:blipFill>
          <a:blip r:embed="rId3"/>
          <a:stretch>
            <a:fillRect/>
          </a:stretch>
        </p:blipFill>
        <p:spPr>
          <a:xfrm>
            <a:off x="4051300" y="4805363"/>
            <a:ext cx="4089400" cy="1371600"/>
          </a:xfrm>
          <a:prstGeom prst="rect">
            <a:avLst/>
          </a:prstGeom>
        </p:spPr>
      </p:pic>
      <p:sp>
        <p:nvSpPr>
          <p:cNvPr id="7" name="Oval 6">
            <a:extLst>
              <a:ext uri="{FF2B5EF4-FFF2-40B4-BE49-F238E27FC236}">
                <a16:creationId xmlns:a16="http://schemas.microsoft.com/office/drawing/2014/main" id="{58FE1AD7-33E2-E16D-6549-4A6373F7E5A1}"/>
              </a:ext>
            </a:extLst>
          </p:cNvPr>
          <p:cNvSpPr/>
          <p:nvPr/>
        </p:nvSpPr>
        <p:spPr>
          <a:xfrm>
            <a:off x="3788139" y="3938338"/>
            <a:ext cx="1078832" cy="617621"/>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Oval 7">
            <a:extLst>
              <a:ext uri="{FF2B5EF4-FFF2-40B4-BE49-F238E27FC236}">
                <a16:creationId xmlns:a16="http://schemas.microsoft.com/office/drawing/2014/main" id="{7003A8C3-6571-97C9-4112-EC0C7098A000}"/>
              </a:ext>
            </a:extLst>
          </p:cNvPr>
          <p:cNvSpPr/>
          <p:nvPr/>
        </p:nvSpPr>
        <p:spPr>
          <a:xfrm>
            <a:off x="5937781" y="5182352"/>
            <a:ext cx="1078832" cy="617621"/>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1" name="Picture 10">
            <a:extLst>
              <a:ext uri="{FF2B5EF4-FFF2-40B4-BE49-F238E27FC236}">
                <a16:creationId xmlns:a16="http://schemas.microsoft.com/office/drawing/2014/main" id="{9F23FB7B-C562-6218-CA80-BFBC56E62402}"/>
              </a:ext>
            </a:extLst>
          </p:cNvPr>
          <p:cNvPicPr>
            <a:picLocks noChangeAspect="1"/>
          </p:cNvPicPr>
          <p:nvPr/>
        </p:nvPicPr>
        <p:blipFill>
          <a:blip r:embed="rId4"/>
          <a:stretch>
            <a:fillRect/>
          </a:stretch>
        </p:blipFill>
        <p:spPr>
          <a:xfrm>
            <a:off x="10752082" y="0"/>
            <a:ext cx="1439917" cy="1439917"/>
          </a:xfrm>
          <a:prstGeom prst="rect">
            <a:avLst/>
          </a:prstGeom>
        </p:spPr>
      </p:pic>
      <p:pic>
        <p:nvPicPr>
          <p:cNvPr id="12" name="Picture 11">
            <a:extLst>
              <a:ext uri="{FF2B5EF4-FFF2-40B4-BE49-F238E27FC236}">
                <a16:creationId xmlns:a16="http://schemas.microsoft.com/office/drawing/2014/main" id="{43465018-E081-03E2-0A1B-58DAA4C91F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8049127" y="529738"/>
            <a:ext cx="2609048" cy="380440"/>
          </a:xfrm>
          <a:prstGeom prst="rect">
            <a:avLst/>
          </a:prstGeom>
          <a:noFill/>
          <a:ln>
            <a:noFill/>
          </a:ln>
        </p:spPr>
      </p:pic>
    </p:spTree>
    <p:extLst>
      <p:ext uri="{BB962C8B-B14F-4D97-AF65-F5344CB8AC3E}">
        <p14:creationId xmlns:p14="http://schemas.microsoft.com/office/powerpoint/2010/main" val="547264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94599-18F2-177F-AA16-E13CF5652AF6}"/>
              </a:ext>
            </a:extLst>
          </p:cNvPr>
          <p:cNvSpPr>
            <a:spLocks noGrp="1"/>
          </p:cNvSpPr>
          <p:nvPr>
            <p:ph type="title"/>
          </p:nvPr>
        </p:nvSpPr>
        <p:spPr/>
        <p:txBody>
          <a:bodyPr/>
          <a:lstStyle/>
          <a:p>
            <a:r>
              <a:rPr lang="en-US" dirty="0"/>
              <a:t>Expected irregularities</a:t>
            </a:r>
          </a:p>
        </p:txBody>
      </p:sp>
      <p:sp>
        <p:nvSpPr>
          <p:cNvPr id="3" name="Content Placeholder 2">
            <a:extLst>
              <a:ext uri="{FF2B5EF4-FFF2-40B4-BE49-F238E27FC236}">
                <a16:creationId xmlns:a16="http://schemas.microsoft.com/office/drawing/2014/main" id="{3014CC4E-7FE4-8CF9-1460-613023CE2B04}"/>
              </a:ext>
            </a:extLst>
          </p:cNvPr>
          <p:cNvSpPr>
            <a:spLocks noGrp="1"/>
          </p:cNvSpPr>
          <p:nvPr>
            <p:ph idx="1"/>
          </p:nvPr>
        </p:nvSpPr>
        <p:spPr/>
        <p:txBody>
          <a:bodyPr>
            <a:normAutofit/>
          </a:bodyPr>
          <a:lstStyle/>
          <a:p>
            <a:r>
              <a:rPr lang="en-US" dirty="0"/>
              <a:t>Some line end hyphens not present	</a:t>
            </a:r>
          </a:p>
          <a:p>
            <a:pPr lvl="1"/>
            <a:r>
              <a:rPr lang="en-US" dirty="0"/>
              <a:t>Leave words split for now</a:t>
            </a:r>
          </a:p>
          <a:p>
            <a:r>
              <a:rPr lang="en-US" dirty="0"/>
              <a:t>Possibility to check against a dictionary?</a:t>
            </a:r>
          </a:p>
          <a:p>
            <a:pPr lvl="1"/>
            <a:endParaRPr lang="en-US" dirty="0"/>
          </a:p>
          <a:p>
            <a:endParaRPr lang="en-US" dirty="0"/>
          </a:p>
        </p:txBody>
      </p:sp>
      <p:pic>
        <p:nvPicPr>
          <p:cNvPr id="5" name="Picture 4">
            <a:extLst>
              <a:ext uri="{FF2B5EF4-FFF2-40B4-BE49-F238E27FC236}">
                <a16:creationId xmlns:a16="http://schemas.microsoft.com/office/drawing/2014/main" id="{5B4717B6-CAB5-F28E-AB5D-835128F3D5BB}"/>
              </a:ext>
            </a:extLst>
          </p:cNvPr>
          <p:cNvPicPr>
            <a:picLocks noChangeAspect="1"/>
          </p:cNvPicPr>
          <p:nvPr/>
        </p:nvPicPr>
        <p:blipFill>
          <a:blip r:embed="rId2"/>
          <a:stretch>
            <a:fillRect/>
          </a:stretch>
        </p:blipFill>
        <p:spPr>
          <a:xfrm>
            <a:off x="1416050" y="4001294"/>
            <a:ext cx="3479800" cy="1828800"/>
          </a:xfrm>
          <a:prstGeom prst="rect">
            <a:avLst/>
          </a:prstGeom>
        </p:spPr>
      </p:pic>
      <p:pic>
        <p:nvPicPr>
          <p:cNvPr id="6" name="Picture 5">
            <a:extLst>
              <a:ext uri="{FF2B5EF4-FFF2-40B4-BE49-F238E27FC236}">
                <a16:creationId xmlns:a16="http://schemas.microsoft.com/office/drawing/2014/main" id="{F3EFF68C-CE19-FDBE-92C2-B56302ACB59A}"/>
              </a:ext>
            </a:extLst>
          </p:cNvPr>
          <p:cNvPicPr>
            <a:picLocks noChangeAspect="1"/>
          </p:cNvPicPr>
          <p:nvPr/>
        </p:nvPicPr>
        <p:blipFill>
          <a:blip r:embed="rId3"/>
          <a:stretch>
            <a:fillRect/>
          </a:stretch>
        </p:blipFill>
        <p:spPr>
          <a:xfrm>
            <a:off x="5473700" y="3772694"/>
            <a:ext cx="5880100" cy="2286000"/>
          </a:xfrm>
          <a:prstGeom prst="rect">
            <a:avLst/>
          </a:prstGeom>
        </p:spPr>
      </p:pic>
      <p:sp>
        <p:nvSpPr>
          <p:cNvPr id="7" name="Oval 6">
            <a:extLst>
              <a:ext uri="{FF2B5EF4-FFF2-40B4-BE49-F238E27FC236}">
                <a16:creationId xmlns:a16="http://schemas.microsoft.com/office/drawing/2014/main" id="{471098DD-3C7A-2A05-FCAB-CA0F96FE541C}"/>
              </a:ext>
            </a:extLst>
          </p:cNvPr>
          <p:cNvSpPr/>
          <p:nvPr/>
        </p:nvSpPr>
        <p:spPr>
          <a:xfrm>
            <a:off x="3651781" y="4387517"/>
            <a:ext cx="1078832" cy="617621"/>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Oval 8">
            <a:extLst>
              <a:ext uri="{FF2B5EF4-FFF2-40B4-BE49-F238E27FC236}">
                <a16:creationId xmlns:a16="http://schemas.microsoft.com/office/drawing/2014/main" id="{B5C20842-CEB5-3A6D-41C5-41AE6ADF93AF}"/>
              </a:ext>
            </a:extLst>
          </p:cNvPr>
          <p:cNvSpPr/>
          <p:nvPr/>
        </p:nvSpPr>
        <p:spPr>
          <a:xfrm>
            <a:off x="10212666" y="5101390"/>
            <a:ext cx="1078832" cy="617621"/>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247FFAFA-AC40-5775-A453-3AAF4A219BB7}"/>
              </a:ext>
            </a:extLst>
          </p:cNvPr>
          <p:cNvSpPr/>
          <p:nvPr/>
        </p:nvSpPr>
        <p:spPr>
          <a:xfrm>
            <a:off x="10357587" y="4211053"/>
            <a:ext cx="1078832" cy="617621"/>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0" name="Picture 9">
            <a:extLst>
              <a:ext uri="{FF2B5EF4-FFF2-40B4-BE49-F238E27FC236}">
                <a16:creationId xmlns:a16="http://schemas.microsoft.com/office/drawing/2014/main" id="{53766104-D5D2-6582-5072-5D3DB4BD2028}"/>
              </a:ext>
            </a:extLst>
          </p:cNvPr>
          <p:cNvPicPr>
            <a:picLocks noChangeAspect="1"/>
          </p:cNvPicPr>
          <p:nvPr/>
        </p:nvPicPr>
        <p:blipFill>
          <a:blip r:embed="rId4"/>
          <a:stretch>
            <a:fillRect/>
          </a:stretch>
        </p:blipFill>
        <p:spPr>
          <a:xfrm>
            <a:off x="10752082" y="0"/>
            <a:ext cx="1439917" cy="1439917"/>
          </a:xfrm>
          <a:prstGeom prst="rect">
            <a:avLst/>
          </a:prstGeom>
        </p:spPr>
      </p:pic>
      <p:pic>
        <p:nvPicPr>
          <p:cNvPr id="13" name="Picture 12">
            <a:extLst>
              <a:ext uri="{FF2B5EF4-FFF2-40B4-BE49-F238E27FC236}">
                <a16:creationId xmlns:a16="http://schemas.microsoft.com/office/drawing/2014/main" id="{679032BF-8433-2F04-6EFE-2333C584F5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8049127" y="529738"/>
            <a:ext cx="2609048" cy="380440"/>
          </a:xfrm>
          <a:prstGeom prst="rect">
            <a:avLst/>
          </a:prstGeom>
          <a:noFill/>
          <a:ln>
            <a:noFill/>
          </a:ln>
        </p:spPr>
      </p:pic>
    </p:spTree>
    <p:extLst>
      <p:ext uri="{BB962C8B-B14F-4D97-AF65-F5344CB8AC3E}">
        <p14:creationId xmlns:p14="http://schemas.microsoft.com/office/powerpoint/2010/main" val="33045720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47</TotalTime>
  <Words>281</Words>
  <Application>Microsoft Macintosh PowerPoint</Application>
  <PresentationFormat>Widescreen</PresentationFormat>
  <Paragraphs>35</Paragraphs>
  <Slides>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Aptos</vt:lpstr>
      <vt:lpstr>Aptos Display</vt:lpstr>
      <vt:lpstr>Arial</vt:lpstr>
      <vt:lpstr>Office Theme</vt:lpstr>
      <vt:lpstr>HumanAI</vt:lpstr>
      <vt:lpstr>renAIssance Hackathon Test</vt:lpstr>
      <vt:lpstr>PowerPoint Presentation</vt:lpstr>
      <vt:lpstr>PowerPoint Presentation</vt:lpstr>
      <vt:lpstr>Expected irregularities</vt:lpstr>
      <vt:lpstr>Expected irregularities</vt:lpstr>
      <vt:lpstr>Expected irregularities</vt:lpstr>
      <vt:lpstr>Expected irregularities</vt:lpstr>
      <vt:lpstr>Expected irregularities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Xabier Granja</dc:creator>
  <cp:lastModifiedBy>Xabier Granja</cp:lastModifiedBy>
  <cp:revision>2</cp:revision>
  <dcterms:created xsi:type="dcterms:W3CDTF">2024-05-10T16:56:01Z</dcterms:created>
  <dcterms:modified xsi:type="dcterms:W3CDTF">2024-07-08T15:01:44Z</dcterms:modified>
</cp:coreProperties>
</file>